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slideLayouts/slideLayout5.xml" ContentType="application/vnd.openxmlformats-officedocument.presentationml.slideLayout+xml"/>
  <Override PartName="/ppt/theme/theme5.xml" ContentType="application/vnd.openxmlformats-officedocument.theme+xml"/>
  <Override PartName="/ppt/slideLayouts/slideLayout6.xml" ContentType="application/vnd.openxmlformats-officedocument.presentationml.slideLayout+xml"/>
  <Override PartName="/ppt/theme/theme6.xml" ContentType="application/vnd.openxmlformats-officedocument.theme+xml"/>
  <Override PartName="/ppt/slideLayouts/slideLayout7.xml" ContentType="application/vnd.openxmlformats-officedocument.presentationml.slideLayout+xml"/>
  <Override PartName="/ppt/theme/theme7.xml" ContentType="application/vnd.openxmlformats-officedocument.theme+xml"/>
  <Override PartName="/ppt/slideLayouts/slideLayout8.xml" ContentType="application/vnd.openxmlformats-officedocument.presentationml.slideLayout+xml"/>
  <Override PartName="/ppt/theme/theme8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9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10.xml" ContentType="application/vnd.openxmlformats-officedocument.theme+xml"/>
  <Override PartName="/ppt/slideLayouts/slideLayout13.xml" ContentType="application/vnd.openxmlformats-officedocument.presentationml.slideLayout+xml"/>
  <Override PartName="/ppt/theme/theme11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12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13.xml" ContentType="application/vnd.openxmlformats-officedocument.theme+xml"/>
  <Override PartName="/ppt/theme/theme14.xml" ContentType="application/vnd.openxmlformats-officedocument.theme+xml"/>
  <Override PartName="/ppt/theme/theme15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  <p:sldMasterId id="2147483650" r:id="rId2"/>
    <p:sldMasterId id="2147483653" r:id="rId3"/>
    <p:sldMasterId id="2147483655" r:id="rId4"/>
    <p:sldMasterId id="2147483725" r:id="rId5"/>
    <p:sldMasterId id="2147483975" r:id="rId6"/>
    <p:sldMasterId id="2147483982" r:id="rId7"/>
    <p:sldMasterId id="2147483984" r:id="rId8"/>
    <p:sldMasterId id="2147483986" r:id="rId9"/>
    <p:sldMasterId id="2147483988" r:id="rId10"/>
    <p:sldMasterId id="2147484004" r:id="rId11"/>
    <p:sldMasterId id="2147484007" r:id="rId12"/>
    <p:sldMasterId id="2147484024" r:id="rId13"/>
  </p:sldMasterIdLst>
  <p:notesMasterIdLst>
    <p:notesMasterId r:id="rId17"/>
  </p:notesMasterIdLst>
  <p:handoutMasterIdLst>
    <p:handoutMasterId r:id="rId18"/>
  </p:handoutMasterIdLst>
  <p:sldIdLst>
    <p:sldId id="1078" r:id="rId14"/>
    <p:sldId id="1076" r:id="rId15"/>
    <p:sldId id="1077" r:id="rId16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500" b="1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sz="1500" b="1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sz="1500" b="1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sz="1500" b="1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sz="1500" b="1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sz="1500" b="1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sz="1500" b="1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sz="1500" b="1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sz="1500" b="1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C3910"/>
    <a:srgbClr val="0000FF"/>
    <a:srgbClr val="FF9900"/>
    <a:srgbClr val="9E5E00"/>
    <a:srgbClr val="969696"/>
    <a:srgbClr val="0066FF"/>
    <a:srgbClr val="808080"/>
    <a:srgbClr val="B2B2B2"/>
    <a:srgbClr val="E6E6E6"/>
    <a:srgbClr val="33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634" autoAdjust="0"/>
    <p:restoredTop sz="95338" autoAdjust="0"/>
  </p:normalViewPr>
  <p:slideViewPr>
    <p:cSldViewPr>
      <p:cViewPr>
        <p:scale>
          <a:sx n="100" d="100"/>
          <a:sy n="100" d="100"/>
        </p:scale>
        <p:origin x="-564" y="-21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75" d="100"/>
        <a:sy n="75" d="100"/>
      </p:scale>
      <p:origin x="0" y="1032"/>
    </p:cViewPr>
  </p:sorterViewPr>
  <p:notesViewPr>
    <p:cSldViewPr>
      <p:cViewPr varScale="1">
        <p:scale>
          <a:sx n="82" d="100"/>
          <a:sy n="82" d="100"/>
        </p:scale>
        <p:origin x="-1974" y="-102"/>
      </p:cViewPr>
      <p:guideLst>
        <p:guide orient="horz" pos="2928"/>
        <p:guide pos="2209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Master" Target="slideMasters/slideMaster13.xml"/><Relationship Id="rId18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3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2.xml"/><Relationship Id="rId10" Type="http://schemas.openxmlformats.org/officeDocument/2006/relationships/slideMaster" Target="slideMasters/slideMaster10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1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6" y="7"/>
            <a:ext cx="3038475" cy="465137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54" tIns="46033" rIns="92054" bIns="46033" numCol="1" anchor="t" anchorCtr="0" compatLnSpc="1">
            <a:prstTxWarp prst="textNoShape">
              <a:avLst/>
            </a:prstTxWarp>
          </a:bodyPr>
          <a:lstStyle>
            <a:lvl1pPr defTabSz="921201" eaLnBrk="0" hangingPunct="0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181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346" y="7"/>
            <a:ext cx="3038475" cy="465137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54" tIns="46033" rIns="92054" bIns="46033" numCol="1" anchor="t" anchorCtr="0" compatLnSpc="1">
            <a:prstTxWarp prst="textNoShape">
              <a:avLst/>
            </a:prstTxWarp>
          </a:bodyPr>
          <a:lstStyle>
            <a:lvl1pPr algn="r" defTabSz="921201" eaLnBrk="0" hangingPunct="0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31CECC85-1BD8-453C-BE42-90002FA552A1}" type="datetimeFigureOut">
              <a:rPr lang="en-US"/>
              <a:pPr>
                <a:defRPr/>
              </a:pPr>
              <a:t>10/21/2013</a:t>
            </a:fld>
            <a:endParaRPr lang="en-US"/>
          </a:p>
        </p:txBody>
      </p:sp>
      <p:sp>
        <p:nvSpPr>
          <p:cNvPr id="2181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6" y="8829682"/>
            <a:ext cx="3038475" cy="465137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54" tIns="46033" rIns="92054" bIns="46033" numCol="1" anchor="b" anchorCtr="0" compatLnSpc="1">
            <a:prstTxWarp prst="textNoShape">
              <a:avLst/>
            </a:prstTxWarp>
          </a:bodyPr>
          <a:lstStyle>
            <a:lvl1pPr defTabSz="921201" eaLnBrk="0" hangingPunct="0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181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346" y="8829682"/>
            <a:ext cx="3038475" cy="465137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54" tIns="46033" rIns="92054" bIns="46033" numCol="1" anchor="b" anchorCtr="0" compatLnSpc="1">
            <a:prstTxWarp prst="textNoShape">
              <a:avLst/>
            </a:prstTxWarp>
          </a:bodyPr>
          <a:lstStyle>
            <a:lvl1pPr algn="r" defTabSz="921201" eaLnBrk="0" hangingPunct="0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1D8A23EB-5E38-4F3D-949C-1F1F13214FF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678782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6" y="7"/>
            <a:ext cx="3038475" cy="465137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920" tIns="46456" rIns="92920" bIns="46456" numCol="1" anchor="t" anchorCtr="0" compatLnSpc="1">
            <a:prstTxWarp prst="textNoShape">
              <a:avLst/>
            </a:prstTxWarp>
          </a:bodyPr>
          <a:lstStyle>
            <a:lvl1pPr defTabSz="929129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346" y="7"/>
            <a:ext cx="3038475" cy="465137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920" tIns="46456" rIns="92920" bIns="46456" numCol="1" anchor="t" anchorCtr="0" compatLnSpc="1">
            <a:prstTxWarp prst="textNoShape">
              <a:avLst/>
            </a:prstTxWarp>
          </a:bodyPr>
          <a:lstStyle>
            <a:lvl1pPr algn="r" defTabSz="929129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24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79513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83" y="4416437"/>
            <a:ext cx="5608638" cy="4183064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920" tIns="46456" rIns="92920" bIns="4645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6" y="8829682"/>
            <a:ext cx="3038475" cy="465137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920" tIns="46456" rIns="92920" bIns="46456" numCol="1" anchor="b" anchorCtr="0" compatLnSpc="1">
            <a:prstTxWarp prst="textNoShape">
              <a:avLst/>
            </a:prstTxWarp>
          </a:bodyPr>
          <a:lstStyle>
            <a:lvl1pPr defTabSz="929129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346" y="8829682"/>
            <a:ext cx="3038475" cy="465137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920" tIns="46456" rIns="92920" bIns="46456" numCol="1" anchor="b" anchorCtr="0" compatLnSpc="1">
            <a:prstTxWarp prst="textNoShape">
              <a:avLst/>
            </a:prstTxWarp>
          </a:bodyPr>
          <a:lstStyle>
            <a:lvl1pPr algn="r" defTabSz="929129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0FFACF9D-3567-48F1-AB27-A730F1183B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9642960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5863" y="693738"/>
            <a:ext cx="4648200" cy="3486150"/>
          </a:xfrm>
          <a:ln/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2476" y="4416432"/>
            <a:ext cx="5145454" cy="4186257"/>
          </a:xfrm>
          <a:noFill/>
        </p:spPr>
        <p:txBody>
          <a:bodyPr lIns="92604" tIns="46308" rIns="92604" bIns="46308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5863" y="693738"/>
            <a:ext cx="4648200" cy="3486150"/>
          </a:xfrm>
          <a:ln/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2476" y="4416432"/>
            <a:ext cx="5145454" cy="4186257"/>
          </a:xfrm>
          <a:noFill/>
        </p:spPr>
        <p:txBody>
          <a:bodyPr lIns="92604" tIns="46308" rIns="92604" bIns="46308"/>
          <a:lstStyle/>
          <a:p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74711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974406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974406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865740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197251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682369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469895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470118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905853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74711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000000"/>
                </a:solidFill>
              </a:rPr>
              <a:t>Page </a:t>
            </a:r>
            <a:fld id="{DF825C3E-E027-44B3-98DA-6D3D5037E5B2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32121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1150" y="533400"/>
            <a:ext cx="6470650" cy="762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524000" y="1447800"/>
            <a:ext cx="3619500" cy="4876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295900" y="1447800"/>
            <a:ext cx="3619500" cy="2362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295900" y="3962400"/>
            <a:ext cx="3619500" cy="2362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6905625" y="6438900"/>
            <a:ext cx="1946275" cy="304800"/>
          </a:xfrm>
        </p:spPr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000000"/>
                </a:solidFill>
              </a:rPr>
              <a:t>Page </a:t>
            </a:r>
            <a:fld id="{6A6FBF2A-CDD9-40FF-B235-ED7A412A606C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88976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000000"/>
                </a:solidFill>
              </a:rPr>
              <a:t>Page </a:t>
            </a:r>
            <a:fld id="{F701C7FD-C89B-468A-8694-D24ED88986B1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29093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8930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4673600" y="2927350"/>
            <a:ext cx="3657600" cy="1822450"/>
          </a:xfrm>
        </p:spPr>
        <p:txBody>
          <a:bodyPr anchor="b"/>
          <a:lstStyle>
            <a:lvl1pPr>
              <a:spcBef>
                <a:spcPct val="50000"/>
              </a:spcBef>
              <a:spcAft>
                <a:spcPct val="50000"/>
              </a:spcAft>
              <a:defRPr sz="1200" b="0" i="1">
                <a:solidFill>
                  <a:srgbClr val="5F5F5F"/>
                </a:solidFill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3068931" name="Rectangle 3"/>
          <p:cNvSpPr>
            <a:spLocks noGrp="1" noChangeArrowheads="1"/>
          </p:cNvSpPr>
          <p:nvPr>
            <p:ph type="ctrTitle" sz="quarter"/>
          </p:nvPr>
        </p:nvSpPr>
        <p:spPr>
          <a:xfrm>
            <a:off x="936625" y="1425575"/>
            <a:ext cx="7772400" cy="1143000"/>
          </a:xfrm>
        </p:spPr>
        <p:txBody>
          <a:bodyPr/>
          <a:lstStyle>
            <a:lvl1pPr algn="r">
              <a:defRPr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3068932" name="Rectangle 4"/>
          <p:cNvSpPr>
            <a:spLocks noChangeArrowheads="1"/>
          </p:cNvSpPr>
          <p:nvPr/>
        </p:nvSpPr>
        <p:spPr bwMode="auto">
          <a:xfrm flipV="1">
            <a:off x="1538288" y="6196013"/>
            <a:ext cx="7380287" cy="36512"/>
          </a:xfrm>
          <a:prstGeom prst="rect">
            <a:avLst/>
          </a:prstGeom>
          <a:gradFill rotWithShape="1">
            <a:gsLst>
              <a:gs pos="0">
                <a:schemeClr val="tx1">
                  <a:gamma/>
                  <a:tint val="30196"/>
                  <a:invGamma/>
                </a:schemeClr>
              </a:gs>
              <a:gs pos="50000">
                <a:schemeClr val="tx1"/>
              </a:gs>
              <a:gs pos="100000">
                <a:schemeClr val="tx1">
                  <a:gamma/>
                  <a:tint val="30196"/>
                  <a:invGamma/>
                </a:schemeClr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>
              <a:spcBef>
                <a:spcPct val="50000"/>
              </a:spcBef>
              <a:spcAft>
                <a:spcPct val="40000"/>
              </a:spcAft>
            </a:pPr>
            <a:endParaRPr lang="en-US" sz="1100" b="0" smtClean="0">
              <a:solidFill>
                <a:srgbClr val="000000"/>
              </a:solidFill>
              <a:latin typeface="Arial" charset="0"/>
              <a:cs typeface="+mn-cs"/>
            </a:endParaRPr>
          </a:p>
        </p:txBody>
      </p:sp>
      <p:pic>
        <p:nvPicPr>
          <p:cNvPr id="3068933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075" y="5848350"/>
            <a:ext cx="846138" cy="688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24417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000000"/>
                </a:solidFill>
              </a:rPr>
              <a:t>Page </a:t>
            </a:r>
            <a:fld id="{D36D03A6-4557-4830-8AA4-2C194F40B8FA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43595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000000"/>
                </a:solidFill>
              </a:rPr>
              <a:t>Page </a:t>
            </a:r>
            <a:fld id="{6CF224AC-7763-4D25-9A6B-E5FB4242304E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567032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0" y="1447800"/>
            <a:ext cx="36195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95900" y="1447800"/>
            <a:ext cx="36195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000000"/>
                </a:solidFill>
              </a:rPr>
              <a:t>Page </a:t>
            </a:r>
            <a:fld id="{32368FBA-3C3A-40B1-96C7-CE8EFE0B4A37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325958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000000"/>
                </a:solidFill>
              </a:rPr>
              <a:t>Page </a:t>
            </a:r>
            <a:fld id="{BD794E74-33A8-4CBD-A13B-1521DE9C0248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545370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000000"/>
                </a:solidFill>
              </a:rPr>
              <a:t>Page </a:t>
            </a:r>
            <a:fld id="{55A36BA8-AEE2-474A-8168-C54976AABF82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745867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000000"/>
                </a:solidFill>
              </a:rPr>
              <a:t>Page </a:t>
            </a:r>
            <a:fld id="{C323D52F-3A0C-4625-AFB7-C28DF9E8C034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347723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000000"/>
                </a:solidFill>
              </a:rPr>
              <a:t>Page </a:t>
            </a:r>
            <a:fld id="{65EE4800-CA7D-45E1-B519-579E741FA3CE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480409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000000"/>
                </a:solidFill>
              </a:rPr>
              <a:t>Page </a:t>
            </a:r>
            <a:fld id="{5ED4CC57-F3E2-47F1-8113-1B8820A7B092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323700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000000"/>
                </a:solidFill>
              </a:rPr>
              <a:t>Page </a:t>
            </a:r>
            <a:fld id="{40E0BB92-96D1-49AD-933F-568B317B2B2B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35225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4338" y="533400"/>
            <a:ext cx="2151062" cy="5791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11150" y="533400"/>
            <a:ext cx="6300788" cy="5791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000000"/>
                </a:solidFill>
              </a:rPr>
              <a:t>Page </a:t>
            </a:r>
            <a:fld id="{DC9027FF-85E5-4CA8-9411-975FE300A43A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474327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1150" y="533400"/>
            <a:ext cx="6470650" cy="762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524000" y="1447800"/>
            <a:ext cx="7391400" cy="487680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6905625" y="6438900"/>
            <a:ext cx="1946275" cy="304800"/>
          </a:xfrm>
        </p:spPr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000000"/>
                </a:solidFill>
              </a:rPr>
              <a:t>Page </a:t>
            </a:r>
            <a:fld id="{75454E80-B2B7-4B01-BEC0-D9D7A404F117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384314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1150" y="533400"/>
            <a:ext cx="6470650" cy="762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524000" y="1447800"/>
            <a:ext cx="3619500" cy="4876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295900" y="1447800"/>
            <a:ext cx="3619500" cy="2362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295900" y="3962400"/>
            <a:ext cx="3619500" cy="2362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6905625" y="6438900"/>
            <a:ext cx="1946275" cy="304800"/>
          </a:xfrm>
        </p:spPr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000000"/>
                </a:solidFill>
              </a:rPr>
              <a:t>Page </a:t>
            </a:r>
            <a:fld id="{D927AA86-FB91-4568-B2C8-12CC70697273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997128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1150" y="533400"/>
            <a:ext cx="6470650" cy="762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0" y="1447800"/>
            <a:ext cx="3619500" cy="4876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295900" y="1447800"/>
            <a:ext cx="3619500" cy="2362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295900" y="3962400"/>
            <a:ext cx="3619500" cy="2362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6905625" y="6438900"/>
            <a:ext cx="1946275" cy="304800"/>
          </a:xfrm>
        </p:spPr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000000"/>
                </a:solidFill>
              </a:rPr>
              <a:t>Page </a:t>
            </a:r>
            <a:fld id="{24A36C5D-C754-42B3-891E-52BED89BAB0D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99471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311150" y="533400"/>
            <a:ext cx="6470650" cy="762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0" y="1447800"/>
            <a:ext cx="3619500" cy="2362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295900" y="1447800"/>
            <a:ext cx="3619500" cy="2362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1524000" y="3962400"/>
            <a:ext cx="3619500" cy="2362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295900" y="3962400"/>
            <a:ext cx="3619500" cy="2362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6905625" y="6438900"/>
            <a:ext cx="1946275" cy="304800"/>
          </a:xfrm>
        </p:spPr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000000"/>
                </a:solidFill>
              </a:rPr>
              <a:t>Page </a:t>
            </a:r>
            <a:fld id="{8F9DE242-662E-4113-8B26-AFD921011B75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527140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311150" y="533400"/>
            <a:ext cx="8604250" cy="579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6905625" y="6438900"/>
            <a:ext cx="1946275" cy="304800"/>
          </a:xfrm>
        </p:spPr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000000"/>
                </a:solidFill>
              </a:rPr>
              <a:t>Page </a:t>
            </a:r>
            <a:fld id="{306417C9-861B-44A7-9586-17CE5C6E96EC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872261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000000"/>
                </a:solidFill>
              </a:rPr>
              <a:t>Page </a:t>
            </a:r>
            <a:fld id="{9620E3C7-D3A2-4ECC-9C4A-B0818D79E130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88102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000000"/>
                </a:solidFill>
              </a:rPr>
              <a:t>Page </a:t>
            </a:r>
            <a:fld id="{F1386AD0-4C4C-4C17-B77C-0FF96A996F6F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670269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000000"/>
                </a:solidFill>
              </a:rPr>
              <a:t>Page </a:t>
            </a:r>
            <a:fld id="{ADB87965-8662-4F42-84E0-1A27F186A6A2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150700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000000"/>
                </a:solidFill>
              </a:rPr>
              <a:t>Page </a:t>
            </a:r>
            <a:fld id="{18024432-F9B9-404C-B406-C5A5F1B410AD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001260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000000"/>
                </a:solidFill>
              </a:rPr>
              <a:t>Page </a:t>
            </a:r>
            <a:fld id="{08D28079-A5F8-47CD-B736-6C4D6AD97F3D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479508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000000"/>
                </a:solidFill>
              </a:rPr>
              <a:t>Page </a:t>
            </a:r>
            <a:fld id="{0686A9CD-A99A-41EB-A36F-7B7794DAA97F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840993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000000"/>
                </a:solidFill>
              </a:rPr>
              <a:t>Page </a:t>
            </a:r>
            <a:fld id="{F0F1EB5A-B225-4F04-8C1C-796835599638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798041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000000"/>
                </a:solidFill>
              </a:rPr>
              <a:t>Page </a:t>
            </a:r>
            <a:fld id="{8487271B-3FF1-4F06-8E3D-87204186DAB8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430341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000000"/>
                </a:solidFill>
              </a:rPr>
              <a:t>Page </a:t>
            </a:r>
            <a:fld id="{5B74EECB-77C6-487B-BD78-285843004CD0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986469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000000"/>
                </a:solidFill>
              </a:rPr>
              <a:t>Page </a:t>
            </a:r>
            <a:fld id="{390B79A6-C02F-4951-89AC-529003D874B1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736489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92888" y="549275"/>
            <a:ext cx="2093912" cy="557688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9563" y="549275"/>
            <a:ext cx="6130925" cy="557688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000000"/>
                </a:solidFill>
              </a:rPr>
              <a:t>Page </a:t>
            </a:r>
            <a:fld id="{FE2C5D9E-9937-41F5-A218-E950D10BBFD6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614785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9563" y="549275"/>
            <a:ext cx="6470650" cy="762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6905625" y="6438900"/>
            <a:ext cx="1946275" cy="304800"/>
          </a:xfrm>
        </p:spPr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000000"/>
                </a:solidFill>
              </a:rPr>
              <a:t>Page </a:t>
            </a:r>
            <a:fld id="{FE397363-5BDE-46DA-B78C-B00DACCD58A5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2711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jpe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4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jpeg"/></Relationships>
</file>

<file path=ppt/slideMasters/_rels/slideMaster6.xml.rels><?xml version="1.0" encoding="UTF-8" standalone="yes"?>
<Relationships xmlns="http://schemas.openxmlformats.org/package/2006/relationships"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6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8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theme" Target="../theme/theme9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theme" Target="../theme/theme10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2.jpeg"/><Relationship Id="rId4" Type="http://schemas.openxmlformats.org/officeDocument/2006/relationships/image" Target="../media/image3.png"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1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.jpe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theme" Target="../theme/theme12.xml"/><Relationship Id="rId2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23.xml"/><Relationship Id="rId19" Type="http://schemas.openxmlformats.org/officeDocument/2006/relationships/image" Target="../media/image2.jpeg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13" Type="http://schemas.openxmlformats.org/officeDocument/2006/relationships/theme" Target="../theme/theme13.xml"/><Relationship Id="rId3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6.xml"/><Relationship Id="rId12" Type="http://schemas.openxmlformats.org/officeDocument/2006/relationships/slideLayout" Target="../slideLayouts/slideLayout41.xml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4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39.xml"/><Relationship Id="rId4" Type="http://schemas.openxmlformats.org/officeDocument/2006/relationships/slideLayout" Target="../slideLayouts/slideLayout33.xml"/><Relationship Id="rId9" Type="http://schemas.openxmlformats.org/officeDocument/2006/relationships/slideLayout" Target="../slideLayouts/slideLayout38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ChangeArrowheads="1"/>
          </p:cNvSpPr>
          <p:nvPr/>
        </p:nvSpPr>
        <p:spPr bwMode="auto">
          <a:xfrm flipV="1">
            <a:off x="309563" y="6119813"/>
            <a:ext cx="8609012" cy="36512"/>
          </a:xfrm>
          <a:prstGeom prst="rect">
            <a:avLst/>
          </a:prstGeom>
          <a:gradFill rotWithShape="1">
            <a:gsLst>
              <a:gs pos="0">
                <a:schemeClr val="tx1">
                  <a:gamma/>
                  <a:tint val="30196"/>
                  <a:invGamma/>
                </a:schemeClr>
              </a:gs>
              <a:gs pos="50000">
                <a:schemeClr val="tx1"/>
              </a:gs>
              <a:gs pos="100000">
                <a:schemeClr val="tx1">
                  <a:gamma/>
                  <a:tint val="30196"/>
                  <a:invGamma/>
                </a:scheme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1800">
              <a:latin typeface="Arial" charset="0"/>
              <a:cs typeface="+mn-cs"/>
            </a:endParaRPr>
          </a:p>
        </p:txBody>
      </p:sp>
      <p:sp>
        <p:nvSpPr>
          <p:cNvPr id="63491" name="Rectangle 3"/>
          <p:cNvSpPr>
            <a:spLocks noChangeArrowheads="1"/>
          </p:cNvSpPr>
          <p:nvPr/>
        </p:nvSpPr>
        <p:spPr bwMode="auto">
          <a:xfrm flipV="1">
            <a:off x="309563" y="549275"/>
            <a:ext cx="8609012" cy="38100"/>
          </a:xfrm>
          <a:prstGeom prst="rect">
            <a:avLst/>
          </a:prstGeom>
          <a:gradFill rotWithShape="1">
            <a:gsLst>
              <a:gs pos="0">
                <a:schemeClr val="tx1">
                  <a:gamma/>
                  <a:tint val="30196"/>
                  <a:invGamma/>
                </a:schemeClr>
              </a:gs>
              <a:gs pos="50000">
                <a:schemeClr val="tx1"/>
              </a:gs>
              <a:gs pos="100000">
                <a:schemeClr val="tx1">
                  <a:gamma/>
                  <a:tint val="30196"/>
                  <a:invGamma/>
                </a:scheme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1800">
              <a:latin typeface="Arial" charset="0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76" r:id="rId1"/>
    <p:sldLayoutId id="2147483981" r:id="rId2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11150" y="533400"/>
            <a:ext cx="647065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524000" y="1447800"/>
            <a:ext cx="73914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215900" y="1371600"/>
            <a:ext cx="1143000" cy="4592638"/>
          </a:xfrm>
          <a:prstGeom prst="rect">
            <a:avLst/>
          </a:prstGeom>
          <a:gradFill rotWithShape="1">
            <a:gsLst>
              <a:gs pos="0">
                <a:srgbClr val="EAEAEA"/>
              </a:gs>
              <a:gs pos="50000">
                <a:srgbClr val="6C6C6C"/>
              </a:gs>
              <a:gs pos="100000">
                <a:srgbClr val="EAEAEA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0" hangingPunct="0">
              <a:spcAft>
                <a:spcPct val="40000"/>
              </a:spcAft>
            </a:pPr>
            <a:endParaRPr lang="en-US" sz="1100"/>
          </a:p>
        </p:txBody>
      </p:sp>
      <p:sp>
        <p:nvSpPr>
          <p:cNvPr id="2054" name="Text Box 6"/>
          <p:cNvSpPr txBox="1">
            <a:spLocks noChangeArrowheads="1"/>
          </p:cNvSpPr>
          <p:nvPr/>
        </p:nvSpPr>
        <p:spPr bwMode="auto">
          <a:xfrm>
            <a:off x="228600" y="1447800"/>
            <a:ext cx="1066800" cy="51816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  <a:spcAft>
                <a:spcPct val="40000"/>
              </a:spcAft>
              <a:defRPr/>
            </a:pPr>
            <a:endParaRPr lang="en-US" sz="1100" i="1" smtClean="0">
              <a:cs typeface="+mn-cs"/>
            </a:endParaRPr>
          </a:p>
        </p:txBody>
      </p:sp>
      <p:sp>
        <p:nvSpPr>
          <p:cNvPr id="66567" name="Rectangle 7"/>
          <p:cNvSpPr>
            <a:spLocks noChangeArrowheads="1"/>
          </p:cNvSpPr>
          <p:nvPr/>
        </p:nvSpPr>
        <p:spPr bwMode="auto">
          <a:xfrm flipV="1">
            <a:off x="8988425" y="1106488"/>
            <a:ext cx="36513" cy="5375275"/>
          </a:xfrm>
          <a:prstGeom prst="rect">
            <a:avLst/>
          </a:prstGeom>
          <a:gradFill rotWithShape="1">
            <a:gsLst>
              <a:gs pos="0">
                <a:schemeClr val="tx1"/>
              </a:gs>
              <a:gs pos="100000">
                <a:schemeClr val="tx1">
                  <a:gamma/>
                  <a:tint val="30196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1800">
              <a:latin typeface="Arial" charset="0"/>
              <a:cs typeface="+mn-cs"/>
            </a:endParaRPr>
          </a:p>
        </p:txBody>
      </p:sp>
      <p:sp>
        <p:nvSpPr>
          <p:cNvPr id="66568" name="Rectangle 8"/>
          <p:cNvSpPr>
            <a:spLocks noChangeArrowheads="1"/>
          </p:cNvSpPr>
          <p:nvPr/>
        </p:nvSpPr>
        <p:spPr bwMode="auto">
          <a:xfrm flipV="1">
            <a:off x="1530350" y="6462713"/>
            <a:ext cx="7496175" cy="36512"/>
          </a:xfrm>
          <a:prstGeom prst="rect">
            <a:avLst/>
          </a:prstGeom>
          <a:gradFill rotWithShape="1">
            <a:gsLst>
              <a:gs pos="0">
                <a:schemeClr val="tx1">
                  <a:gamma/>
                  <a:tint val="30196"/>
                  <a:invGamma/>
                </a:schemeClr>
              </a:gs>
              <a:gs pos="100000">
                <a:schemeClr val="tx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1800">
              <a:latin typeface="Arial" charset="0"/>
              <a:cs typeface="+mn-cs"/>
            </a:endParaRPr>
          </a:p>
        </p:txBody>
      </p:sp>
      <p:sp>
        <p:nvSpPr>
          <p:cNvPr id="66569" name="Rectangle 9"/>
          <p:cNvSpPr>
            <a:spLocks noChangeArrowheads="1"/>
          </p:cNvSpPr>
          <p:nvPr/>
        </p:nvSpPr>
        <p:spPr bwMode="auto">
          <a:xfrm flipV="1">
            <a:off x="193675" y="509588"/>
            <a:ext cx="7678738" cy="36512"/>
          </a:xfrm>
          <a:prstGeom prst="rect">
            <a:avLst/>
          </a:prstGeom>
          <a:gradFill rotWithShape="1">
            <a:gsLst>
              <a:gs pos="0">
                <a:schemeClr val="tx1"/>
              </a:gs>
              <a:gs pos="100000">
                <a:schemeClr val="tx1">
                  <a:gamma/>
                  <a:tint val="30196"/>
                  <a:invGamma/>
                </a:scheme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1800">
              <a:latin typeface="Arial" charset="0"/>
              <a:cs typeface="+mn-cs"/>
            </a:endParaRPr>
          </a:p>
        </p:txBody>
      </p:sp>
      <p:sp>
        <p:nvSpPr>
          <p:cNvPr id="66570" name="Rectangle 10"/>
          <p:cNvSpPr>
            <a:spLocks noChangeArrowheads="1"/>
          </p:cNvSpPr>
          <p:nvPr/>
        </p:nvSpPr>
        <p:spPr bwMode="auto">
          <a:xfrm flipV="1">
            <a:off x="193675" y="509588"/>
            <a:ext cx="36513" cy="5448300"/>
          </a:xfrm>
          <a:prstGeom prst="rect">
            <a:avLst/>
          </a:prstGeom>
          <a:gradFill rotWithShape="1">
            <a:gsLst>
              <a:gs pos="0">
                <a:schemeClr val="tx1">
                  <a:gamma/>
                  <a:tint val="30196"/>
                  <a:invGamma/>
                </a:schemeClr>
              </a:gs>
              <a:gs pos="100000">
                <a:schemeClr val="tx1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1800">
              <a:latin typeface="Arial" charset="0"/>
              <a:cs typeface="+mn-cs"/>
            </a:endParaRPr>
          </a:p>
        </p:txBody>
      </p:sp>
      <p:sp>
        <p:nvSpPr>
          <p:cNvPr id="66571" name="Rectangle 11"/>
          <p:cNvSpPr>
            <a:spLocks noChangeArrowheads="1"/>
          </p:cNvSpPr>
          <p:nvPr/>
        </p:nvSpPr>
        <p:spPr bwMode="auto">
          <a:xfrm flipV="1">
            <a:off x="193675" y="5926138"/>
            <a:ext cx="1160463" cy="36512"/>
          </a:xfrm>
          <a:prstGeom prst="rect">
            <a:avLst/>
          </a:prstGeom>
          <a:gradFill rotWithShape="1">
            <a:gsLst>
              <a:gs pos="0">
                <a:schemeClr val="tx1">
                  <a:gamma/>
                  <a:tint val="30196"/>
                  <a:invGamma/>
                </a:schemeClr>
              </a:gs>
              <a:gs pos="100000">
                <a:schemeClr val="tx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1800">
              <a:latin typeface="Arial" charset="0"/>
              <a:cs typeface="+mn-cs"/>
            </a:endParaRPr>
          </a:p>
        </p:txBody>
      </p:sp>
      <p:sp>
        <p:nvSpPr>
          <p:cNvPr id="66572" name="Rectangle 12"/>
          <p:cNvSpPr>
            <a:spLocks noChangeArrowheads="1"/>
          </p:cNvSpPr>
          <p:nvPr/>
        </p:nvSpPr>
        <p:spPr bwMode="auto">
          <a:xfrm>
            <a:off x="1346200" y="1366838"/>
            <a:ext cx="36513" cy="4597400"/>
          </a:xfrm>
          <a:prstGeom prst="rect">
            <a:avLst/>
          </a:prstGeom>
          <a:gradFill rotWithShape="1">
            <a:gsLst>
              <a:gs pos="0">
                <a:schemeClr val="tx1">
                  <a:gamma/>
                  <a:tint val="30196"/>
                  <a:invGamma/>
                </a:schemeClr>
              </a:gs>
              <a:gs pos="100000">
                <a:schemeClr val="tx1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1800">
              <a:latin typeface="Arial" charset="0"/>
              <a:cs typeface="+mn-cs"/>
            </a:endParaRPr>
          </a:p>
        </p:txBody>
      </p:sp>
      <p:sp>
        <p:nvSpPr>
          <p:cNvPr id="66573" name="Rectangle 13"/>
          <p:cNvSpPr>
            <a:spLocks noChangeArrowheads="1"/>
          </p:cNvSpPr>
          <p:nvPr/>
        </p:nvSpPr>
        <p:spPr bwMode="auto">
          <a:xfrm flipV="1">
            <a:off x="193675" y="1357313"/>
            <a:ext cx="1189038" cy="36512"/>
          </a:xfrm>
          <a:prstGeom prst="rect">
            <a:avLst/>
          </a:prstGeom>
          <a:gradFill rotWithShape="1">
            <a:gsLst>
              <a:gs pos="0">
                <a:schemeClr val="tx1"/>
              </a:gs>
              <a:gs pos="100000">
                <a:schemeClr val="tx1">
                  <a:gamma/>
                  <a:tint val="30196"/>
                  <a:invGamma/>
                </a:scheme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1800">
              <a:latin typeface="Arial" charset="0"/>
              <a:cs typeface="+mn-cs"/>
            </a:endParaRPr>
          </a:p>
        </p:txBody>
      </p:sp>
      <p:pic>
        <p:nvPicPr>
          <p:cNvPr id="2061" name="Picture 1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075" y="6040438"/>
            <a:ext cx="846138" cy="68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2"/>
          <p:cNvSpPr>
            <a:spLocks noChangeArrowheads="1"/>
          </p:cNvSpPr>
          <p:nvPr userDrawn="1"/>
        </p:nvSpPr>
        <p:spPr bwMode="auto">
          <a:xfrm>
            <a:off x="6992938" y="6499225"/>
            <a:ext cx="1946275" cy="30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/>
          <a:lstStyle>
            <a:lvl1pPr algn="r">
              <a:spcBef>
                <a:spcPct val="0"/>
              </a:spcBef>
              <a:spcAft>
                <a:spcPct val="0"/>
              </a:spcAft>
              <a:defRPr sz="1000" b="0">
                <a:latin typeface="Arial" pitchFamily="34" charset="0"/>
              </a:defRPr>
            </a:lvl1pPr>
          </a:lstStyle>
          <a:p>
            <a:pPr eaLnBrk="0" hangingPunct="0">
              <a:defRPr/>
            </a:pPr>
            <a:r>
              <a:rPr lang="en-US" dirty="0">
                <a:cs typeface="+mn-cs"/>
              </a:rPr>
              <a:t>Page </a:t>
            </a:r>
            <a:fld id="{548D6587-5C27-4A11-9C85-505F457AADB2}" type="slidenum">
              <a:rPr lang="en-US">
                <a:cs typeface="+mn-cs"/>
              </a:rPr>
              <a:pPr eaLnBrk="0" hangingPunct="0">
                <a:defRPr/>
              </a:pPr>
              <a:t>‹#›</a:t>
            </a:fld>
            <a:endParaRPr lang="en-US" dirty="0">
              <a:cs typeface="+mn-cs"/>
            </a:endParaRPr>
          </a:p>
        </p:txBody>
      </p:sp>
      <p:pic>
        <p:nvPicPr>
          <p:cNvPr id="16" name="Picture 4" descr="http://brandsarchive.com/public/files/oge/OGE.jpg"/>
          <p:cNvPicPr>
            <a:picLocks noChangeAspect="1" noChangeArrowheads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475" b="33051"/>
          <a:stretch/>
        </p:blipFill>
        <p:spPr bwMode="auto">
          <a:xfrm>
            <a:off x="8078994" y="387510"/>
            <a:ext cx="947531" cy="317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77" r:id="rId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990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990000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990000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990000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990000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000" b="1">
          <a:solidFill>
            <a:srgbClr val="990000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000" b="1">
          <a:solidFill>
            <a:srgbClr val="990000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000" b="1">
          <a:solidFill>
            <a:srgbClr val="990000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000" b="1">
          <a:solidFill>
            <a:srgbClr val="990000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0"/>
        </a:spcBef>
        <a:spcAft>
          <a:spcPct val="40000"/>
        </a:spcAft>
        <a:defRPr sz="1300" b="1">
          <a:solidFill>
            <a:srgbClr val="000000"/>
          </a:solidFill>
          <a:latin typeface="+mn-lt"/>
          <a:ea typeface="+mn-ea"/>
          <a:cs typeface="+mn-cs"/>
        </a:defRPr>
      </a:lvl1pPr>
      <a:lvl2pPr marL="285750" indent="-284163" algn="l" rtl="0" eaLnBrk="0" fontAlgn="base" hangingPunct="0">
        <a:spcBef>
          <a:spcPct val="40000"/>
        </a:spcBef>
        <a:spcAft>
          <a:spcPct val="40000"/>
        </a:spcAft>
        <a:buClr>
          <a:srgbClr val="990000"/>
        </a:buClr>
        <a:buFont typeface="Wingdings" pitchFamily="2" charset="2"/>
        <a:buChar char="Ø"/>
        <a:defRPr sz="1200">
          <a:solidFill>
            <a:schemeClr val="tx1"/>
          </a:solidFill>
          <a:latin typeface="+mn-lt"/>
        </a:defRPr>
      </a:lvl2pPr>
      <a:lvl3pPr marL="571500" indent="-284163" algn="l" rtl="0" eaLnBrk="0" fontAlgn="base" hangingPunct="0">
        <a:spcBef>
          <a:spcPct val="40000"/>
        </a:spcBef>
        <a:spcAft>
          <a:spcPct val="40000"/>
        </a:spcAft>
        <a:buClr>
          <a:srgbClr val="990000"/>
        </a:buClr>
        <a:buFont typeface="Wingdings" pitchFamily="2" charset="2"/>
        <a:buChar char="w"/>
        <a:defRPr sz="1200">
          <a:solidFill>
            <a:schemeClr val="tx1"/>
          </a:solidFill>
          <a:latin typeface="+mn-lt"/>
        </a:defRPr>
      </a:lvl3pPr>
      <a:lvl4pPr marL="857250" indent="-284163" algn="l" rtl="0" eaLnBrk="0" fontAlgn="base" hangingPunct="0">
        <a:spcBef>
          <a:spcPct val="40000"/>
        </a:spcBef>
        <a:spcAft>
          <a:spcPct val="40000"/>
        </a:spcAft>
        <a:buClr>
          <a:srgbClr val="990000"/>
        </a:buClr>
        <a:buFont typeface="Arial" pitchFamily="34" charset="0"/>
        <a:buChar char="•"/>
        <a:defRPr sz="1200">
          <a:solidFill>
            <a:schemeClr val="tx1"/>
          </a:solidFill>
          <a:latin typeface="+mn-lt"/>
        </a:defRPr>
      </a:lvl4pPr>
      <a:lvl5pPr marL="1136650" indent="-277813" algn="l" rtl="0" eaLnBrk="0" fontAlgn="base" hangingPunct="0">
        <a:spcBef>
          <a:spcPct val="40000"/>
        </a:spcBef>
        <a:spcAft>
          <a:spcPct val="40000"/>
        </a:spcAft>
        <a:buClr>
          <a:srgbClr val="990000"/>
        </a:buClr>
        <a:buFont typeface="Times New Roman" pitchFamily="18" charset="0"/>
        <a:buChar char="»"/>
        <a:defRPr sz="1200">
          <a:solidFill>
            <a:schemeClr val="tx1"/>
          </a:solidFill>
          <a:latin typeface="+mn-lt"/>
        </a:defRPr>
      </a:lvl5pPr>
      <a:lvl6pPr marL="1593850" indent="-277813" algn="l" rtl="0" fontAlgn="base">
        <a:spcBef>
          <a:spcPct val="40000"/>
        </a:spcBef>
        <a:spcAft>
          <a:spcPct val="40000"/>
        </a:spcAft>
        <a:buClr>
          <a:srgbClr val="990000"/>
        </a:buClr>
        <a:buFont typeface="Times New Roman" pitchFamily="18" charset="0"/>
        <a:buChar char="»"/>
        <a:defRPr sz="1200">
          <a:solidFill>
            <a:schemeClr val="tx1"/>
          </a:solidFill>
          <a:latin typeface="+mn-lt"/>
        </a:defRPr>
      </a:lvl6pPr>
      <a:lvl7pPr marL="2051050" indent="-277813" algn="l" rtl="0" fontAlgn="base">
        <a:spcBef>
          <a:spcPct val="40000"/>
        </a:spcBef>
        <a:spcAft>
          <a:spcPct val="40000"/>
        </a:spcAft>
        <a:buClr>
          <a:srgbClr val="990000"/>
        </a:buClr>
        <a:buFont typeface="Times New Roman" pitchFamily="18" charset="0"/>
        <a:buChar char="»"/>
        <a:defRPr sz="1200">
          <a:solidFill>
            <a:schemeClr val="tx1"/>
          </a:solidFill>
          <a:latin typeface="+mn-lt"/>
        </a:defRPr>
      </a:lvl7pPr>
      <a:lvl8pPr marL="2508250" indent="-277813" algn="l" rtl="0" fontAlgn="base">
        <a:spcBef>
          <a:spcPct val="40000"/>
        </a:spcBef>
        <a:spcAft>
          <a:spcPct val="40000"/>
        </a:spcAft>
        <a:buClr>
          <a:srgbClr val="990000"/>
        </a:buClr>
        <a:buFont typeface="Times New Roman" pitchFamily="18" charset="0"/>
        <a:buChar char="»"/>
        <a:defRPr sz="1200">
          <a:solidFill>
            <a:schemeClr val="tx1"/>
          </a:solidFill>
          <a:latin typeface="+mn-lt"/>
        </a:defRPr>
      </a:lvl8pPr>
      <a:lvl9pPr marL="2965450" indent="-277813" algn="l" rtl="0" fontAlgn="base">
        <a:spcBef>
          <a:spcPct val="40000"/>
        </a:spcBef>
        <a:spcAft>
          <a:spcPct val="40000"/>
        </a:spcAft>
        <a:buClr>
          <a:srgbClr val="990000"/>
        </a:buClr>
        <a:buFont typeface="Times New Roman" pitchFamily="18" charset="0"/>
        <a:buChar char="»"/>
        <a:defRPr sz="1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4"/>
          <p:cNvSpPr>
            <a:spLocks noChangeArrowheads="1"/>
          </p:cNvSpPr>
          <p:nvPr/>
        </p:nvSpPr>
        <p:spPr bwMode="auto">
          <a:xfrm flipV="1">
            <a:off x="1538288" y="6196013"/>
            <a:ext cx="7380287" cy="36512"/>
          </a:xfrm>
          <a:prstGeom prst="rect">
            <a:avLst/>
          </a:prstGeom>
          <a:gradFill rotWithShape="1">
            <a:gsLst>
              <a:gs pos="0">
                <a:schemeClr val="tx1">
                  <a:gamma/>
                  <a:tint val="30196"/>
                  <a:invGamma/>
                </a:schemeClr>
              </a:gs>
              <a:gs pos="50000">
                <a:schemeClr val="tx1"/>
              </a:gs>
              <a:gs pos="100000">
                <a:schemeClr val="tx1">
                  <a:gamma/>
                  <a:tint val="30196"/>
                  <a:invGamma/>
                </a:scheme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spcBef>
                <a:spcPct val="50000"/>
              </a:spcBef>
              <a:spcAft>
                <a:spcPct val="40000"/>
              </a:spcAft>
              <a:defRPr/>
            </a:pPr>
            <a:endParaRPr lang="en-US" sz="1100">
              <a:cs typeface="+mn-cs"/>
            </a:endParaRPr>
          </a:p>
        </p:txBody>
      </p:sp>
      <p:pic>
        <p:nvPicPr>
          <p:cNvPr id="3075" name="Picture 5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075" y="6043613"/>
            <a:ext cx="846138" cy="68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11150" y="533400"/>
            <a:ext cx="647065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07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524000" y="1447800"/>
            <a:ext cx="73914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78" r:id="rId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990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990000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990000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990000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990000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000" b="1">
          <a:solidFill>
            <a:srgbClr val="990000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000" b="1">
          <a:solidFill>
            <a:srgbClr val="990000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000" b="1">
          <a:solidFill>
            <a:srgbClr val="990000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000" b="1">
          <a:solidFill>
            <a:srgbClr val="990000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0"/>
        </a:spcBef>
        <a:spcAft>
          <a:spcPct val="40000"/>
        </a:spcAft>
        <a:defRPr sz="1300" b="1">
          <a:solidFill>
            <a:srgbClr val="000000"/>
          </a:solidFill>
          <a:latin typeface="+mn-lt"/>
          <a:ea typeface="+mn-ea"/>
          <a:cs typeface="+mn-cs"/>
        </a:defRPr>
      </a:lvl1pPr>
      <a:lvl2pPr marL="285750" indent="-284163" algn="l" rtl="0" eaLnBrk="0" fontAlgn="base" hangingPunct="0">
        <a:spcBef>
          <a:spcPct val="40000"/>
        </a:spcBef>
        <a:spcAft>
          <a:spcPct val="40000"/>
        </a:spcAft>
        <a:buClr>
          <a:srgbClr val="990000"/>
        </a:buClr>
        <a:buFont typeface="Wingdings" pitchFamily="2" charset="2"/>
        <a:buChar char="Ø"/>
        <a:defRPr sz="1200">
          <a:solidFill>
            <a:schemeClr val="tx1"/>
          </a:solidFill>
          <a:latin typeface="+mn-lt"/>
        </a:defRPr>
      </a:lvl2pPr>
      <a:lvl3pPr marL="571500" indent="-284163" algn="l" rtl="0" eaLnBrk="0" fontAlgn="base" hangingPunct="0">
        <a:spcBef>
          <a:spcPct val="40000"/>
        </a:spcBef>
        <a:spcAft>
          <a:spcPct val="40000"/>
        </a:spcAft>
        <a:buClr>
          <a:srgbClr val="990000"/>
        </a:buClr>
        <a:buFont typeface="Wingdings" pitchFamily="2" charset="2"/>
        <a:buChar char="w"/>
        <a:defRPr sz="1200">
          <a:solidFill>
            <a:schemeClr val="tx1"/>
          </a:solidFill>
          <a:latin typeface="+mn-lt"/>
        </a:defRPr>
      </a:lvl3pPr>
      <a:lvl4pPr marL="857250" indent="-284163" algn="l" rtl="0" eaLnBrk="0" fontAlgn="base" hangingPunct="0">
        <a:spcBef>
          <a:spcPct val="40000"/>
        </a:spcBef>
        <a:spcAft>
          <a:spcPct val="40000"/>
        </a:spcAft>
        <a:buClr>
          <a:srgbClr val="990000"/>
        </a:buClr>
        <a:buFont typeface="Arial" pitchFamily="34" charset="0"/>
        <a:buChar char="•"/>
        <a:defRPr sz="1200">
          <a:solidFill>
            <a:schemeClr val="tx1"/>
          </a:solidFill>
          <a:latin typeface="+mn-lt"/>
        </a:defRPr>
      </a:lvl4pPr>
      <a:lvl5pPr marL="1136650" indent="-277813" algn="l" rtl="0" eaLnBrk="0" fontAlgn="base" hangingPunct="0">
        <a:spcBef>
          <a:spcPct val="40000"/>
        </a:spcBef>
        <a:spcAft>
          <a:spcPct val="40000"/>
        </a:spcAft>
        <a:buClr>
          <a:srgbClr val="990000"/>
        </a:buClr>
        <a:buFont typeface="Times New Roman" pitchFamily="18" charset="0"/>
        <a:buChar char="»"/>
        <a:defRPr sz="1200">
          <a:solidFill>
            <a:schemeClr val="tx1"/>
          </a:solidFill>
          <a:latin typeface="+mn-lt"/>
        </a:defRPr>
      </a:lvl5pPr>
      <a:lvl6pPr marL="1593850" indent="-277813" algn="l" rtl="0" fontAlgn="base">
        <a:spcBef>
          <a:spcPct val="40000"/>
        </a:spcBef>
        <a:spcAft>
          <a:spcPct val="40000"/>
        </a:spcAft>
        <a:buClr>
          <a:srgbClr val="990000"/>
        </a:buClr>
        <a:buFont typeface="Times New Roman" pitchFamily="18" charset="0"/>
        <a:buChar char="»"/>
        <a:defRPr sz="1200">
          <a:solidFill>
            <a:schemeClr val="tx1"/>
          </a:solidFill>
          <a:latin typeface="+mn-lt"/>
        </a:defRPr>
      </a:lvl6pPr>
      <a:lvl7pPr marL="2051050" indent="-277813" algn="l" rtl="0" fontAlgn="base">
        <a:spcBef>
          <a:spcPct val="40000"/>
        </a:spcBef>
        <a:spcAft>
          <a:spcPct val="40000"/>
        </a:spcAft>
        <a:buClr>
          <a:srgbClr val="990000"/>
        </a:buClr>
        <a:buFont typeface="Times New Roman" pitchFamily="18" charset="0"/>
        <a:buChar char="»"/>
        <a:defRPr sz="1200">
          <a:solidFill>
            <a:schemeClr val="tx1"/>
          </a:solidFill>
          <a:latin typeface="+mn-lt"/>
        </a:defRPr>
      </a:lvl7pPr>
      <a:lvl8pPr marL="2508250" indent="-277813" algn="l" rtl="0" fontAlgn="base">
        <a:spcBef>
          <a:spcPct val="40000"/>
        </a:spcBef>
        <a:spcAft>
          <a:spcPct val="40000"/>
        </a:spcAft>
        <a:buClr>
          <a:srgbClr val="990000"/>
        </a:buClr>
        <a:buFont typeface="Times New Roman" pitchFamily="18" charset="0"/>
        <a:buChar char="»"/>
        <a:defRPr sz="1200">
          <a:solidFill>
            <a:schemeClr val="tx1"/>
          </a:solidFill>
          <a:latin typeface="+mn-lt"/>
        </a:defRPr>
      </a:lvl8pPr>
      <a:lvl9pPr marL="2965450" indent="-277813" algn="l" rtl="0" fontAlgn="base">
        <a:spcBef>
          <a:spcPct val="40000"/>
        </a:spcBef>
        <a:spcAft>
          <a:spcPct val="40000"/>
        </a:spcAft>
        <a:buClr>
          <a:srgbClr val="990000"/>
        </a:buClr>
        <a:buFont typeface="Times New Roman" pitchFamily="18" charset="0"/>
        <a:buChar char="»"/>
        <a:defRPr sz="1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309563" y="549275"/>
            <a:ext cx="647065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74756" name="Rectangle 4"/>
          <p:cNvSpPr>
            <a:spLocks noChangeArrowheads="1"/>
          </p:cNvSpPr>
          <p:nvPr/>
        </p:nvSpPr>
        <p:spPr bwMode="auto">
          <a:xfrm flipV="1">
            <a:off x="193675" y="509588"/>
            <a:ext cx="7678738" cy="39687"/>
          </a:xfrm>
          <a:prstGeom prst="rect">
            <a:avLst/>
          </a:prstGeom>
          <a:gradFill rotWithShape="1">
            <a:gsLst>
              <a:gs pos="0">
                <a:schemeClr val="tx1"/>
              </a:gs>
              <a:gs pos="100000">
                <a:schemeClr val="tx1">
                  <a:gamma/>
                  <a:tint val="30196"/>
                  <a:invGamma/>
                </a:scheme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1800">
              <a:latin typeface="Arial" charset="0"/>
              <a:cs typeface="+mn-cs"/>
            </a:endParaRPr>
          </a:p>
        </p:txBody>
      </p:sp>
      <p:sp>
        <p:nvSpPr>
          <p:cNvPr id="74757" name="Rectangle 5"/>
          <p:cNvSpPr>
            <a:spLocks noChangeArrowheads="1"/>
          </p:cNvSpPr>
          <p:nvPr/>
        </p:nvSpPr>
        <p:spPr bwMode="auto">
          <a:xfrm flipV="1">
            <a:off x="193675" y="509588"/>
            <a:ext cx="36513" cy="5448300"/>
          </a:xfrm>
          <a:prstGeom prst="rect">
            <a:avLst/>
          </a:prstGeom>
          <a:gradFill rotWithShape="1">
            <a:gsLst>
              <a:gs pos="0">
                <a:schemeClr val="tx1">
                  <a:gamma/>
                  <a:tint val="30196"/>
                  <a:invGamma/>
                </a:schemeClr>
              </a:gs>
              <a:gs pos="100000">
                <a:schemeClr val="tx1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1800">
              <a:latin typeface="Arial" charset="0"/>
              <a:cs typeface="+mn-cs"/>
            </a:endParaRPr>
          </a:p>
        </p:txBody>
      </p:sp>
      <p:sp>
        <p:nvSpPr>
          <p:cNvPr id="74758" name="Rectangle 6"/>
          <p:cNvSpPr>
            <a:spLocks noChangeArrowheads="1"/>
          </p:cNvSpPr>
          <p:nvPr/>
        </p:nvSpPr>
        <p:spPr bwMode="auto">
          <a:xfrm flipV="1">
            <a:off x="8988425" y="1106488"/>
            <a:ext cx="36513" cy="5375275"/>
          </a:xfrm>
          <a:prstGeom prst="rect">
            <a:avLst/>
          </a:prstGeom>
          <a:gradFill rotWithShape="1">
            <a:gsLst>
              <a:gs pos="0">
                <a:schemeClr val="tx1"/>
              </a:gs>
              <a:gs pos="100000">
                <a:schemeClr val="tx1">
                  <a:gamma/>
                  <a:tint val="30196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1800">
              <a:latin typeface="Arial" charset="0"/>
              <a:cs typeface="+mn-cs"/>
            </a:endParaRPr>
          </a:p>
        </p:txBody>
      </p:sp>
      <p:sp>
        <p:nvSpPr>
          <p:cNvPr id="74759" name="Rectangle 7"/>
          <p:cNvSpPr>
            <a:spLocks noChangeArrowheads="1"/>
          </p:cNvSpPr>
          <p:nvPr/>
        </p:nvSpPr>
        <p:spPr bwMode="auto">
          <a:xfrm flipV="1">
            <a:off x="1530350" y="6462713"/>
            <a:ext cx="7496175" cy="36512"/>
          </a:xfrm>
          <a:prstGeom prst="rect">
            <a:avLst/>
          </a:prstGeom>
          <a:gradFill rotWithShape="1">
            <a:gsLst>
              <a:gs pos="0">
                <a:schemeClr val="tx1">
                  <a:gamma/>
                  <a:tint val="30196"/>
                  <a:invGamma/>
                </a:schemeClr>
              </a:gs>
              <a:gs pos="100000">
                <a:schemeClr val="tx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1800">
              <a:latin typeface="Arial" charset="0"/>
              <a:cs typeface="+mn-cs"/>
            </a:endParaRPr>
          </a:p>
        </p:txBody>
      </p:sp>
      <p:sp>
        <p:nvSpPr>
          <p:cNvPr id="4103" name="Rectangle 3"/>
          <p:cNvSpPr>
            <a:spLocks noChangeArrowheads="1"/>
          </p:cNvSpPr>
          <p:nvPr userDrawn="1"/>
        </p:nvSpPr>
        <p:spPr bwMode="auto">
          <a:xfrm>
            <a:off x="385763" y="1123950"/>
            <a:ext cx="8450262" cy="5305425"/>
          </a:xfrm>
          <a:prstGeom prst="rect">
            <a:avLst/>
          </a:prstGeom>
          <a:solidFill>
            <a:srgbClr val="EAEAEA">
              <a:alpha val="74901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0" hangingPunct="0">
              <a:spcBef>
                <a:spcPct val="50000"/>
              </a:spcBef>
              <a:spcAft>
                <a:spcPct val="40000"/>
              </a:spcAft>
            </a:pPr>
            <a:endParaRPr lang="en-US" sz="1100" b="0"/>
          </a:p>
        </p:txBody>
      </p:sp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075" y="6040438"/>
            <a:ext cx="846138" cy="68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ectangle 2"/>
          <p:cNvSpPr>
            <a:spLocks noChangeArrowheads="1"/>
          </p:cNvSpPr>
          <p:nvPr userDrawn="1"/>
        </p:nvSpPr>
        <p:spPr bwMode="auto">
          <a:xfrm>
            <a:off x="6992938" y="6499225"/>
            <a:ext cx="1946275" cy="30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/>
          <a:lstStyle>
            <a:lvl1pPr algn="r">
              <a:spcBef>
                <a:spcPct val="0"/>
              </a:spcBef>
              <a:spcAft>
                <a:spcPct val="0"/>
              </a:spcAft>
              <a:defRPr sz="1000" b="0">
                <a:latin typeface="Arial" pitchFamily="34" charset="0"/>
              </a:defRPr>
            </a:lvl1pPr>
          </a:lstStyle>
          <a:p>
            <a:pPr eaLnBrk="0" hangingPunct="0">
              <a:defRPr/>
            </a:pPr>
            <a:r>
              <a:rPr lang="en-US" dirty="0">
                <a:cs typeface="+mn-cs"/>
              </a:rPr>
              <a:t>Page </a:t>
            </a:r>
            <a:fld id="{C605BFFF-5929-4F7E-9A90-64FEF99CCB46}" type="slidenum">
              <a:rPr lang="en-US">
                <a:cs typeface="+mn-cs"/>
              </a:rPr>
              <a:pPr eaLnBrk="0" hangingPunct="0">
                <a:defRPr/>
              </a:pPr>
              <a:t>‹#›</a:t>
            </a:fld>
            <a:endParaRPr lang="en-US" dirty="0">
              <a:cs typeface="+mn-cs"/>
            </a:endParaRPr>
          </a:p>
        </p:txBody>
      </p:sp>
      <p:pic>
        <p:nvPicPr>
          <p:cNvPr id="11" name="Picture 4" descr="http://brandsarchive.com/public/files/oge/OGE.jpg"/>
          <p:cNvPicPr>
            <a:picLocks noChangeAspect="1" noChangeArrowheads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475" b="33051"/>
          <a:stretch/>
        </p:blipFill>
        <p:spPr bwMode="auto">
          <a:xfrm>
            <a:off x="8078994" y="387510"/>
            <a:ext cx="947531" cy="317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timing>
    <p:tnLst>
      <p:par>
        <p:cTn id="1" dur="indefinite" restart="never" nodeType="tmRoot"/>
      </p:par>
    </p:tnLst>
  </p:timing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990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990000"/>
          </a:solidFill>
          <a:latin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990000"/>
          </a:solidFill>
          <a:latin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990000"/>
          </a:solidFill>
          <a:latin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990000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000" b="1">
          <a:solidFill>
            <a:srgbClr val="990000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000" b="1">
          <a:solidFill>
            <a:srgbClr val="990000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000" b="1">
          <a:solidFill>
            <a:srgbClr val="990000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000" b="1">
          <a:solidFill>
            <a:srgbClr val="990000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309563" y="549275"/>
            <a:ext cx="647065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162116" name="Rectangle 4"/>
          <p:cNvSpPr>
            <a:spLocks noChangeArrowheads="1"/>
          </p:cNvSpPr>
          <p:nvPr/>
        </p:nvSpPr>
        <p:spPr bwMode="auto">
          <a:xfrm flipV="1">
            <a:off x="193675" y="509588"/>
            <a:ext cx="7678738" cy="39687"/>
          </a:xfrm>
          <a:prstGeom prst="rect">
            <a:avLst/>
          </a:prstGeom>
          <a:gradFill rotWithShape="1">
            <a:gsLst>
              <a:gs pos="0">
                <a:schemeClr val="tx1"/>
              </a:gs>
              <a:gs pos="100000">
                <a:schemeClr val="tx1">
                  <a:gamma/>
                  <a:tint val="30196"/>
                  <a:invGamma/>
                </a:scheme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spcBef>
                <a:spcPct val="50000"/>
              </a:spcBef>
              <a:spcAft>
                <a:spcPct val="40000"/>
              </a:spcAft>
              <a:defRPr/>
            </a:pPr>
            <a:endParaRPr lang="en-US" sz="1100">
              <a:solidFill>
                <a:srgbClr val="000000"/>
              </a:solidFill>
              <a:latin typeface="Arial" charset="0"/>
              <a:cs typeface="+mn-cs"/>
            </a:endParaRPr>
          </a:p>
        </p:txBody>
      </p:sp>
      <p:sp>
        <p:nvSpPr>
          <p:cNvPr id="3162117" name="Rectangle 5"/>
          <p:cNvSpPr>
            <a:spLocks noChangeArrowheads="1"/>
          </p:cNvSpPr>
          <p:nvPr/>
        </p:nvSpPr>
        <p:spPr bwMode="auto">
          <a:xfrm flipV="1">
            <a:off x="193675" y="509588"/>
            <a:ext cx="36513" cy="5448300"/>
          </a:xfrm>
          <a:prstGeom prst="rect">
            <a:avLst/>
          </a:prstGeom>
          <a:gradFill rotWithShape="1">
            <a:gsLst>
              <a:gs pos="0">
                <a:schemeClr val="tx1">
                  <a:gamma/>
                  <a:tint val="30196"/>
                  <a:invGamma/>
                </a:schemeClr>
              </a:gs>
              <a:gs pos="100000">
                <a:schemeClr val="tx1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spcBef>
                <a:spcPct val="50000"/>
              </a:spcBef>
              <a:spcAft>
                <a:spcPct val="40000"/>
              </a:spcAft>
              <a:defRPr/>
            </a:pPr>
            <a:endParaRPr lang="en-US" sz="1100">
              <a:solidFill>
                <a:srgbClr val="000000"/>
              </a:solidFill>
              <a:latin typeface="Arial" charset="0"/>
              <a:cs typeface="+mn-cs"/>
            </a:endParaRPr>
          </a:p>
        </p:txBody>
      </p:sp>
      <p:sp>
        <p:nvSpPr>
          <p:cNvPr id="3162118" name="Rectangle 6"/>
          <p:cNvSpPr>
            <a:spLocks noChangeArrowheads="1"/>
          </p:cNvSpPr>
          <p:nvPr/>
        </p:nvSpPr>
        <p:spPr bwMode="auto">
          <a:xfrm flipV="1">
            <a:off x="8988425" y="1106488"/>
            <a:ext cx="36513" cy="5375275"/>
          </a:xfrm>
          <a:prstGeom prst="rect">
            <a:avLst/>
          </a:prstGeom>
          <a:gradFill rotWithShape="1">
            <a:gsLst>
              <a:gs pos="0">
                <a:schemeClr val="tx1"/>
              </a:gs>
              <a:gs pos="100000">
                <a:schemeClr val="tx1">
                  <a:gamma/>
                  <a:tint val="30196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spcBef>
                <a:spcPct val="50000"/>
              </a:spcBef>
              <a:spcAft>
                <a:spcPct val="40000"/>
              </a:spcAft>
              <a:defRPr/>
            </a:pPr>
            <a:endParaRPr lang="en-US" sz="1100">
              <a:solidFill>
                <a:srgbClr val="000000"/>
              </a:solidFill>
              <a:latin typeface="Arial" charset="0"/>
              <a:cs typeface="+mn-cs"/>
            </a:endParaRPr>
          </a:p>
        </p:txBody>
      </p:sp>
      <p:sp>
        <p:nvSpPr>
          <p:cNvPr id="3162119" name="Rectangle 7"/>
          <p:cNvSpPr>
            <a:spLocks noChangeArrowheads="1"/>
          </p:cNvSpPr>
          <p:nvPr/>
        </p:nvSpPr>
        <p:spPr bwMode="auto">
          <a:xfrm flipV="1">
            <a:off x="1530350" y="6462713"/>
            <a:ext cx="7496175" cy="36512"/>
          </a:xfrm>
          <a:prstGeom prst="rect">
            <a:avLst/>
          </a:prstGeom>
          <a:gradFill rotWithShape="1">
            <a:gsLst>
              <a:gs pos="0">
                <a:schemeClr val="tx1">
                  <a:gamma/>
                  <a:tint val="30196"/>
                  <a:invGamma/>
                </a:schemeClr>
              </a:gs>
              <a:gs pos="100000">
                <a:schemeClr val="tx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spcBef>
                <a:spcPct val="50000"/>
              </a:spcBef>
              <a:spcAft>
                <a:spcPct val="40000"/>
              </a:spcAft>
              <a:defRPr/>
            </a:pPr>
            <a:endParaRPr lang="en-US" sz="1100">
              <a:solidFill>
                <a:srgbClr val="000000"/>
              </a:solidFill>
              <a:latin typeface="Arial" charset="0"/>
              <a:cs typeface="+mn-cs"/>
            </a:endParaRPr>
          </a:p>
        </p:txBody>
      </p:sp>
      <p:pic>
        <p:nvPicPr>
          <p:cNvPr id="5127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075" y="6040438"/>
            <a:ext cx="846138" cy="68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tangle 2"/>
          <p:cNvSpPr>
            <a:spLocks noChangeArrowheads="1"/>
          </p:cNvSpPr>
          <p:nvPr userDrawn="1"/>
        </p:nvSpPr>
        <p:spPr bwMode="auto">
          <a:xfrm>
            <a:off x="6992938" y="6499225"/>
            <a:ext cx="1946275" cy="30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/>
          <a:lstStyle>
            <a:lvl1pPr algn="r">
              <a:spcBef>
                <a:spcPct val="0"/>
              </a:spcBef>
              <a:spcAft>
                <a:spcPct val="0"/>
              </a:spcAft>
              <a:defRPr sz="1000" b="0">
                <a:latin typeface="Arial" pitchFamily="34" charset="0"/>
              </a:defRPr>
            </a:lvl1pPr>
          </a:lstStyle>
          <a:p>
            <a:pPr eaLnBrk="0" hangingPunct="0">
              <a:defRPr/>
            </a:pPr>
            <a:r>
              <a:rPr lang="en-US" dirty="0">
                <a:cs typeface="+mn-cs"/>
              </a:rPr>
              <a:t>Page </a:t>
            </a:r>
            <a:fld id="{F3486087-B212-4741-97F9-6FD6A84DFB9F}" type="slidenum">
              <a:rPr lang="en-US">
                <a:cs typeface="+mn-cs"/>
              </a:rPr>
              <a:pPr eaLnBrk="0" hangingPunct="0">
                <a:defRPr/>
              </a:pPr>
              <a:t>‹#›</a:t>
            </a:fld>
            <a:endParaRPr lang="en-US" dirty="0">
              <a:cs typeface="+mn-cs"/>
            </a:endParaRPr>
          </a:p>
        </p:txBody>
      </p:sp>
      <p:pic>
        <p:nvPicPr>
          <p:cNvPr id="10" name="Picture 4" descr="http://brandsarchive.com/public/files/oge/OGE.jpg"/>
          <p:cNvPicPr>
            <a:picLocks noChangeAspect="1" noChangeArrowheads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475" b="33051"/>
          <a:stretch/>
        </p:blipFill>
        <p:spPr bwMode="auto">
          <a:xfrm>
            <a:off x="8078994" y="387510"/>
            <a:ext cx="947531" cy="317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79" r:id="rId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990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990000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990000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990000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990000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000" b="1">
          <a:solidFill>
            <a:srgbClr val="990000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000" b="1">
          <a:solidFill>
            <a:srgbClr val="990000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000" b="1">
          <a:solidFill>
            <a:srgbClr val="990000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000" b="1">
          <a:solidFill>
            <a:srgbClr val="990000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309563" y="549275"/>
            <a:ext cx="647065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569092" name="Rectangle 4"/>
          <p:cNvSpPr>
            <a:spLocks noChangeArrowheads="1"/>
          </p:cNvSpPr>
          <p:nvPr/>
        </p:nvSpPr>
        <p:spPr bwMode="auto">
          <a:xfrm flipV="1">
            <a:off x="193675" y="509588"/>
            <a:ext cx="7678738" cy="39687"/>
          </a:xfrm>
          <a:prstGeom prst="rect">
            <a:avLst/>
          </a:prstGeom>
          <a:gradFill rotWithShape="1">
            <a:gsLst>
              <a:gs pos="0">
                <a:schemeClr val="tx1"/>
              </a:gs>
              <a:gs pos="100000">
                <a:schemeClr val="tx1">
                  <a:gamma/>
                  <a:tint val="30196"/>
                  <a:invGamma/>
                </a:scheme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spcBef>
                <a:spcPct val="50000"/>
              </a:spcBef>
              <a:spcAft>
                <a:spcPct val="40000"/>
              </a:spcAft>
              <a:defRPr/>
            </a:pPr>
            <a:endParaRPr lang="en-US" sz="1100">
              <a:solidFill>
                <a:srgbClr val="000000"/>
              </a:solidFill>
              <a:latin typeface="Arial" charset="0"/>
              <a:cs typeface="+mn-cs"/>
            </a:endParaRPr>
          </a:p>
        </p:txBody>
      </p:sp>
      <p:sp>
        <p:nvSpPr>
          <p:cNvPr id="6148" name="Rectangle 5"/>
          <p:cNvSpPr>
            <a:spLocks noChangeArrowheads="1"/>
          </p:cNvSpPr>
          <p:nvPr/>
        </p:nvSpPr>
        <p:spPr bwMode="auto">
          <a:xfrm flipV="1">
            <a:off x="193675" y="509588"/>
            <a:ext cx="36513" cy="5969000"/>
          </a:xfrm>
          <a:prstGeom prst="rect">
            <a:avLst/>
          </a:prstGeom>
          <a:gradFill rotWithShape="1">
            <a:gsLst>
              <a:gs pos="0">
                <a:srgbClr val="B2B2B2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10800000" wrap="none" anchor="ctr"/>
          <a:lstStyle/>
          <a:p>
            <a:pPr algn="ctr" eaLnBrk="0" hangingPunct="0">
              <a:spcBef>
                <a:spcPct val="50000"/>
              </a:spcBef>
              <a:spcAft>
                <a:spcPct val="40000"/>
              </a:spcAft>
            </a:pPr>
            <a:endParaRPr lang="en-US" sz="1100">
              <a:solidFill>
                <a:srgbClr val="000000"/>
              </a:solidFill>
            </a:endParaRPr>
          </a:p>
        </p:txBody>
      </p:sp>
      <p:sp>
        <p:nvSpPr>
          <p:cNvPr id="4569094" name="Rectangle 6"/>
          <p:cNvSpPr>
            <a:spLocks noChangeArrowheads="1"/>
          </p:cNvSpPr>
          <p:nvPr/>
        </p:nvSpPr>
        <p:spPr bwMode="auto">
          <a:xfrm flipV="1">
            <a:off x="8988425" y="1106488"/>
            <a:ext cx="36513" cy="5375275"/>
          </a:xfrm>
          <a:prstGeom prst="rect">
            <a:avLst/>
          </a:prstGeom>
          <a:gradFill rotWithShape="1">
            <a:gsLst>
              <a:gs pos="0">
                <a:schemeClr val="tx1"/>
              </a:gs>
              <a:gs pos="100000">
                <a:schemeClr val="tx1">
                  <a:gamma/>
                  <a:tint val="30196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spcBef>
                <a:spcPct val="50000"/>
              </a:spcBef>
              <a:spcAft>
                <a:spcPct val="40000"/>
              </a:spcAft>
              <a:defRPr/>
            </a:pPr>
            <a:endParaRPr lang="en-US" sz="1100">
              <a:solidFill>
                <a:srgbClr val="000000"/>
              </a:solidFill>
              <a:latin typeface="Arial" charset="0"/>
              <a:cs typeface="+mn-cs"/>
            </a:endParaRPr>
          </a:p>
        </p:txBody>
      </p:sp>
      <p:sp>
        <p:nvSpPr>
          <p:cNvPr id="6150" name="Rectangle 7"/>
          <p:cNvSpPr>
            <a:spLocks noChangeArrowheads="1"/>
          </p:cNvSpPr>
          <p:nvPr/>
        </p:nvSpPr>
        <p:spPr bwMode="auto">
          <a:xfrm flipV="1">
            <a:off x="193675" y="6462713"/>
            <a:ext cx="8829675" cy="36512"/>
          </a:xfrm>
          <a:prstGeom prst="rect">
            <a:avLst/>
          </a:prstGeom>
          <a:gradFill rotWithShape="1">
            <a:gsLst>
              <a:gs pos="0">
                <a:srgbClr val="B2B2B2"/>
              </a:gs>
              <a:gs pos="100000">
                <a:schemeClr val="tx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10800000" wrap="none" anchor="ctr"/>
          <a:lstStyle/>
          <a:p>
            <a:pPr algn="ctr" eaLnBrk="0" hangingPunct="0">
              <a:spcBef>
                <a:spcPct val="50000"/>
              </a:spcBef>
              <a:spcAft>
                <a:spcPct val="40000"/>
              </a:spcAft>
            </a:pPr>
            <a:endParaRPr lang="en-US" sz="1100">
              <a:solidFill>
                <a:srgbClr val="000000"/>
              </a:solidFill>
            </a:endParaRPr>
          </a:p>
        </p:txBody>
      </p:sp>
      <p:sp>
        <p:nvSpPr>
          <p:cNvPr id="11" name="Rectangle 2"/>
          <p:cNvSpPr>
            <a:spLocks noChangeArrowheads="1"/>
          </p:cNvSpPr>
          <p:nvPr userDrawn="1"/>
        </p:nvSpPr>
        <p:spPr bwMode="auto">
          <a:xfrm>
            <a:off x="6992938" y="6499225"/>
            <a:ext cx="1946275" cy="30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/>
          <a:lstStyle>
            <a:lvl1pPr algn="r">
              <a:spcBef>
                <a:spcPct val="0"/>
              </a:spcBef>
              <a:spcAft>
                <a:spcPct val="0"/>
              </a:spcAft>
              <a:defRPr sz="1000" b="0">
                <a:latin typeface="Arial" pitchFamily="34" charset="0"/>
              </a:defRPr>
            </a:lvl1pPr>
          </a:lstStyle>
          <a:p>
            <a:pPr eaLnBrk="0" hangingPunct="0">
              <a:defRPr/>
            </a:pPr>
            <a:r>
              <a:rPr lang="en-US" dirty="0">
                <a:cs typeface="+mn-cs"/>
              </a:rPr>
              <a:t>Page </a:t>
            </a:r>
            <a:fld id="{DD22D36A-CE87-4238-8C72-54F99209C4BB}" type="slidenum">
              <a:rPr lang="en-US">
                <a:cs typeface="+mn-cs"/>
              </a:rPr>
              <a:pPr eaLnBrk="0" hangingPunct="0">
                <a:defRPr/>
              </a:pPr>
              <a:t>‹#›</a:t>
            </a:fld>
            <a:endParaRPr lang="en-US" dirty="0"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80" r:id="rId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990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990000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990000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990000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990000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000" b="1">
          <a:solidFill>
            <a:srgbClr val="990000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000" b="1">
          <a:solidFill>
            <a:srgbClr val="990000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000" b="1">
          <a:solidFill>
            <a:srgbClr val="990000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000" b="1">
          <a:solidFill>
            <a:srgbClr val="990000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11150" y="533400"/>
            <a:ext cx="647065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524000" y="1447800"/>
            <a:ext cx="73914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215900" y="1371600"/>
            <a:ext cx="1143000" cy="4592638"/>
          </a:xfrm>
          <a:prstGeom prst="rect">
            <a:avLst/>
          </a:prstGeom>
          <a:gradFill rotWithShape="1">
            <a:gsLst>
              <a:gs pos="0">
                <a:srgbClr val="EAEAEA"/>
              </a:gs>
              <a:gs pos="50000">
                <a:srgbClr val="6C6C6C"/>
              </a:gs>
              <a:gs pos="100000">
                <a:srgbClr val="EAEAEA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0" hangingPunct="0">
              <a:spcAft>
                <a:spcPct val="40000"/>
              </a:spcAft>
            </a:pPr>
            <a:endParaRPr lang="en-US" sz="1100">
              <a:solidFill>
                <a:prstClr val="black"/>
              </a:solidFill>
            </a:endParaRPr>
          </a:p>
        </p:txBody>
      </p:sp>
      <p:sp>
        <p:nvSpPr>
          <p:cNvPr id="2054" name="Text Box 6"/>
          <p:cNvSpPr txBox="1">
            <a:spLocks noChangeArrowheads="1"/>
          </p:cNvSpPr>
          <p:nvPr/>
        </p:nvSpPr>
        <p:spPr bwMode="auto">
          <a:xfrm>
            <a:off x="228600" y="1447800"/>
            <a:ext cx="1066800" cy="51816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  <a:spcAft>
                <a:spcPct val="40000"/>
              </a:spcAft>
              <a:defRPr/>
            </a:pPr>
            <a:endParaRPr lang="en-US" sz="1100" i="1" smtClean="0">
              <a:solidFill>
                <a:prstClr val="black"/>
              </a:solidFill>
            </a:endParaRPr>
          </a:p>
        </p:txBody>
      </p:sp>
      <p:sp>
        <p:nvSpPr>
          <p:cNvPr id="66567" name="Rectangle 7"/>
          <p:cNvSpPr>
            <a:spLocks noChangeArrowheads="1"/>
          </p:cNvSpPr>
          <p:nvPr/>
        </p:nvSpPr>
        <p:spPr bwMode="auto">
          <a:xfrm flipV="1">
            <a:off x="8988425" y="1106488"/>
            <a:ext cx="36513" cy="5375275"/>
          </a:xfrm>
          <a:prstGeom prst="rect">
            <a:avLst/>
          </a:prstGeom>
          <a:gradFill rotWithShape="1">
            <a:gsLst>
              <a:gs pos="0">
                <a:schemeClr val="tx1"/>
              </a:gs>
              <a:gs pos="100000">
                <a:schemeClr val="tx1">
                  <a:gamma/>
                  <a:tint val="30196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180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66568" name="Rectangle 8"/>
          <p:cNvSpPr>
            <a:spLocks noChangeArrowheads="1"/>
          </p:cNvSpPr>
          <p:nvPr/>
        </p:nvSpPr>
        <p:spPr bwMode="auto">
          <a:xfrm flipV="1">
            <a:off x="1530350" y="6462713"/>
            <a:ext cx="7496175" cy="36512"/>
          </a:xfrm>
          <a:prstGeom prst="rect">
            <a:avLst/>
          </a:prstGeom>
          <a:gradFill rotWithShape="1">
            <a:gsLst>
              <a:gs pos="0">
                <a:schemeClr val="tx1">
                  <a:gamma/>
                  <a:tint val="30196"/>
                  <a:invGamma/>
                </a:schemeClr>
              </a:gs>
              <a:gs pos="100000">
                <a:schemeClr val="tx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180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66569" name="Rectangle 9"/>
          <p:cNvSpPr>
            <a:spLocks noChangeArrowheads="1"/>
          </p:cNvSpPr>
          <p:nvPr/>
        </p:nvSpPr>
        <p:spPr bwMode="auto">
          <a:xfrm flipV="1">
            <a:off x="193675" y="509588"/>
            <a:ext cx="7678738" cy="36512"/>
          </a:xfrm>
          <a:prstGeom prst="rect">
            <a:avLst/>
          </a:prstGeom>
          <a:gradFill rotWithShape="1">
            <a:gsLst>
              <a:gs pos="0">
                <a:schemeClr val="tx1"/>
              </a:gs>
              <a:gs pos="100000">
                <a:schemeClr val="tx1">
                  <a:gamma/>
                  <a:tint val="30196"/>
                  <a:invGamma/>
                </a:scheme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180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66570" name="Rectangle 10"/>
          <p:cNvSpPr>
            <a:spLocks noChangeArrowheads="1"/>
          </p:cNvSpPr>
          <p:nvPr/>
        </p:nvSpPr>
        <p:spPr bwMode="auto">
          <a:xfrm flipV="1">
            <a:off x="193675" y="509588"/>
            <a:ext cx="36513" cy="5448300"/>
          </a:xfrm>
          <a:prstGeom prst="rect">
            <a:avLst/>
          </a:prstGeom>
          <a:gradFill rotWithShape="1">
            <a:gsLst>
              <a:gs pos="0">
                <a:schemeClr val="tx1">
                  <a:gamma/>
                  <a:tint val="30196"/>
                  <a:invGamma/>
                </a:schemeClr>
              </a:gs>
              <a:gs pos="100000">
                <a:schemeClr val="tx1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180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66571" name="Rectangle 11"/>
          <p:cNvSpPr>
            <a:spLocks noChangeArrowheads="1"/>
          </p:cNvSpPr>
          <p:nvPr/>
        </p:nvSpPr>
        <p:spPr bwMode="auto">
          <a:xfrm flipV="1">
            <a:off x="193675" y="5926138"/>
            <a:ext cx="1160463" cy="36512"/>
          </a:xfrm>
          <a:prstGeom prst="rect">
            <a:avLst/>
          </a:prstGeom>
          <a:gradFill rotWithShape="1">
            <a:gsLst>
              <a:gs pos="0">
                <a:schemeClr val="tx1">
                  <a:gamma/>
                  <a:tint val="30196"/>
                  <a:invGamma/>
                </a:schemeClr>
              </a:gs>
              <a:gs pos="100000">
                <a:schemeClr val="tx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180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66572" name="Rectangle 12"/>
          <p:cNvSpPr>
            <a:spLocks noChangeArrowheads="1"/>
          </p:cNvSpPr>
          <p:nvPr/>
        </p:nvSpPr>
        <p:spPr bwMode="auto">
          <a:xfrm>
            <a:off x="1346200" y="1366838"/>
            <a:ext cx="36513" cy="4597400"/>
          </a:xfrm>
          <a:prstGeom prst="rect">
            <a:avLst/>
          </a:prstGeom>
          <a:gradFill rotWithShape="1">
            <a:gsLst>
              <a:gs pos="0">
                <a:schemeClr val="tx1">
                  <a:gamma/>
                  <a:tint val="30196"/>
                  <a:invGamma/>
                </a:schemeClr>
              </a:gs>
              <a:gs pos="100000">
                <a:schemeClr val="tx1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180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66573" name="Rectangle 13"/>
          <p:cNvSpPr>
            <a:spLocks noChangeArrowheads="1"/>
          </p:cNvSpPr>
          <p:nvPr/>
        </p:nvSpPr>
        <p:spPr bwMode="auto">
          <a:xfrm flipV="1">
            <a:off x="193675" y="1357313"/>
            <a:ext cx="1189038" cy="36512"/>
          </a:xfrm>
          <a:prstGeom prst="rect">
            <a:avLst/>
          </a:prstGeom>
          <a:gradFill rotWithShape="1">
            <a:gsLst>
              <a:gs pos="0">
                <a:schemeClr val="tx1"/>
              </a:gs>
              <a:gs pos="100000">
                <a:schemeClr val="tx1">
                  <a:gamma/>
                  <a:tint val="30196"/>
                  <a:invGamma/>
                </a:scheme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1800">
              <a:solidFill>
                <a:prstClr val="black"/>
              </a:solidFill>
              <a:latin typeface="Arial" charset="0"/>
            </a:endParaRPr>
          </a:p>
        </p:txBody>
      </p:sp>
      <p:pic>
        <p:nvPicPr>
          <p:cNvPr id="2061" name="Picture 1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075" y="6040438"/>
            <a:ext cx="846138" cy="68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2"/>
          <p:cNvSpPr>
            <a:spLocks noChangeArrowheads="1"/>
          </p:cNvSpPr>
          <p:nvPr userDrawn="1"/>
        </p:nvSpPr>
        <p:spPr bwMode="auto">
          <a:xfrm>
            <a:off x="6992938" y="6499225"/>
            <a:ext cx="1946275" cy="30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/>
          <a:lstStyle>
            <a:lvl1pPr algn="r">
              <a:spcBef>
                <a:spcPct val="0"/>
              </a:spcBef>
              <a:spcAft>
                <a:spcPct val="0"/>
              </a:spcAft>
              <a:defRPr sz="1000" b="0">
                <a:latin typeface="Arial" pitchFamily="34" charset="0"/>
              </a:defRPr>
            </a:lvl1pPr>
          </a:lstStyle>
          <a:p>
            <a:pPr eaLnBrk="0" hangingPunct="0">
              <a:defRPr/>
            </a:pPr>
            <a:r>
              <a:rPr lang="en-US" dirty="0">
                <a:solidFill>
                  <a:prstClr val="black"/>
                </a:solidFill>
              </a:rPr>
              <a:t>Page </a:t>
            </a:r>
            <a:fld id="{548D6587-5C27-4A11-9C85-505F457AADB2}" type="slidenum">
              <a:rPr lang="en-US">
                <a:solidFill>
                  <a:prstClr val="black"/>
                </a:solidFill>
              </a:rPr>
              <a:pPr eaLnBrk="0" hangingPunct="0">
                <a:defRPr/>
              </a:pPr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16" name="Picture 4" descr="http://brandsarchive.com/public/files/oge/OGE.jpg"/>
          <p:cNvPicPr>
            <a:picLocks noChangeAspect="1" noChangeArrowheads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475" b="33051"/>
          <a:stretch/>
        </p:blipFill>
        <p:spPr bwMode="auto">
          <a:xfrm>
            <a:off x="8078994" y="387510"/>
            <a:ext cx="947531" cy="317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55227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3" r:id="rId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990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990000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990000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990000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990000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000" b="1">
          <a:solidFill>
            <a:srgbClr val="990000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000" b="1">
          <a:solidFill>
            <a:srgbClr val="990000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000" b="1">
          <a:solidFill>
            <a:srgbClr val="990000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000" b="1">
          <a:solidFill>
            <a:srgbClr val="990000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0"/>
        </a:spcBef>
        <a:spcAft>
          <a:spcPct val="40000"/>
        </a:spcAft>
        <a:defRPr sz="1300" b="1">
          <a:solidFill>
            <a:srgbClr val="000000"/>
          </a:solidFill>
          <a:latin typeface="+mn-lt"/>
          <a:ea typeface="+mn-ea"/>
          <a:cs typeface="+mn-cs"/>
        </a:defRPr>
      </a:lvl1pPr>
      <a:lvl2pPr marL="285750" indent="-284163" algn="l" rtl="0" eaLnBrk="0" fontAlgn="base" hangingPunct="0">
        <a:spcBef>
          <a:spcPct val="40000"/>
        </a:spcBef>
        <a:spcAft>
          <a:spcPct val="40000"/>
        </a:spcAft>
        <a:buClr>
          <a:srgbClr val="990000"/>
        </a:buClr>
        <a:buFont typeface="Wingdings" pitchFamily="2" charset="2"/>
        <a:buChar char="Ø"/>
        <a:defRPr sz="1200">
          <a:solidFill>
            <a:schemeClr val="tx1"/>
          </a:solidFill>
          <a:latin typeface="+mn-lt"/>
        </a:defRPr>
      </a:lvl2pPr>
      <a:lvl3pPr marL="571500" indent="-284163" algn="l" rtl="0" eaLnBrk="0" fontAlgn="base" hangingPunct="0">
        <a:spcBef>
          <a:spcPct val="40000"/>
        </a:spcBef>
        <a:spcAft>
          <a:spcPct val="40000"/>
        </a:spcAft>
        <a:buClr>
          <a:srgbClr val="990000"/>
        </a:buClr>
        <a:buFont typeface="Wingdings" pitchFamily="2" charset="2"/>
        <a:buChar char="w"/>
        <a:defRPr sz="1200">
          <a:solidFill>
            <a:schemeClr val="tx1"/>
          </a:solidFill>
          <a:latin typeface="+mn-lt"/>
        </a:defRPr>
      </a:lvl3pPr>
      <a:lvl4pPr marL="857250" indent="-284163" algn="l" rtl="0" eaLnBrk="0" fontAlgn="base" hangingPunct="0">
        <a:spcBef>
          <a:spcPct val="40000"/>
        </a:spcBef>
        <a:spcAft>
          <a:spcPct val="40000"/>
        </a:spcAft>
        <a:buClr>
          <a:srgbClr val="990000"/>
        </a:buClr>
        <a:buFont typeface="Arial" pitchFamily="34" charset="0"/>
        <a:buChar char="•"/>
        <a:defRPr sz="1200">
          <a:solidFill>
            <a:schemeClr val="tx1"/>
          </a:solidFill>
          <a:latin typeface="+mn-lt"/>
        </a:defRPr>
      </a:lvl4pPr>
      <a:lvl5pPr marL="1136650" indent="-277813" algn="l" rtl="0" eaLnBrk="0" fontAlgn="base" hangingPunct="0">
        <a:spcBef>
          <a:spcPct val="40000"/>
        </a:spcBef>
        <a:spcAft>
          <a:spcPct val="40000"/>
        </a:spcAft>
        <a:buClr>
          <a:srgbClr val="990000"/>
        </a:buClr>
        <a:buFont typeface="Times New Roman" pitchFamily="18" charset="0"/>
        <a:buChar char="»"/>
        <a:defRPr sz="1200">
          <a:solidFill>
            <a:schemeClr val="tx1"/>
          </a:solidFill>
          <a:latin typeface="+mn-lt"/>
        </a:defRPr>
      </a:lvl5pPr>
      <a:lvl6pPr marL="1593850" indent="-277813" algn="l" rtl="0" fontAlgn="base">
        <a:spcBef>
          <a:spcPct val="40000"/>
        </a:spcBef>
        <a:spcAft>
          <a:spcPct val="40000"/>
        </a:spcAft>
        <a:buClr>
          <a:srgbClr val="990000"/>
        </a:buClr>
        <a:buFont typeface="Times New Roman" pitchFamily="18" charset="0"/>
        <a:buChar char="»"/>
        <a:defRPr sz="1200">
          <a:solidFill>
            <a:schemeClr val="tx1"/>
          </a:solidFill>
          <a:latin typeface="+mn-lt"/>
        </a:defRPr>
      </a:lvl6pPr>
      <a:lvl7pPr marL="2051050" indent="-277813" algn="l" rtl="0" fontAlgn="base">
        <a:spcBef>
          <a:spcPct val="40000"/>
        </a:spcBef>
        <a:spcAft>
          <a:spcPct val="40000"/>
        </a:spcAft>
        <a:buClr>
          <a:srgbClr val="990000"/>
        </a:buClr>
        <a:buFont typeface="Times New Roman" pitchFamily="18" charset="0"/>
        <a:buChar char="»"/>
        <a:defRPr sz="1200">
          <a:solidFill>
            <a:schemeClr val="tx1"/>
          </a:solidFill>
          <a:latin typeface="+mn-lt"/>
        </a:defRPr>
      </a:lvl7pPr>
      <a:lvl8pPr marL="2508250" indent="-277813" algn="l" rtl="0" fontAlgn="base">
        <a:spcBef>
          <a:spcPct val="40000"/>
        </a:spcBef>
        <a:spcAft>
          <a:spcPct val="40000"/>
        </a:spcAft>
        <a:buClr>
          <a:srgbClr val="990000"/>
        </a:buClr>
        <a:buFont typeface="Times New Roman" pitchFamily="18" charset="0"/>
        <a:buChar char="»"/>
        <a:defRPr sz="1200">
          <a:solidFill>
            <a:schemeClr val="tx1"/>
          </a:solidFill>
          <a:latin typeface="+mn-lt"/>
        </a:defRPr>
      </a:lvl8pPr>
      <a:lvl9pPr marL="2965450" indent="-277813" algn="l" rtl="0" fontAlgn="base">
        <a:spcBef>
          <a:spcPct val="40000"/>
        </a:spcBef>
        <a:spcAft>
          <a:spcPct val="40000"/>
        </a:spcAft>
        <a:buClr>
          <a:srgbClr val="990000"/>
        </a:buClr>
        <a:buFont typeface="Times New Roman" pitchFamily="18" charset="0"/>
        <a:buChar char="»"/>
        <a:defRPr sz="1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309563" y="549275"/>
            <a:ext cx="647065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569092" name="Rectangle 4"/>
          <p:cNvSpPr>
            <a:spLocks noChangeArrowheads="1"/>
          </p:cNvSpPr>
          <p:nvPr/>
        </p:nvSpPr>
        <p:spPr bwMode="auto">
          <a:xfrm flipV="1">
            <a:off x="193675" y="509588"/>
            <a:ext cx="7678738" cy="39687"/>
          </a:xfrm>
          <a:prstGeom prst="rect">
            <a:avLst/>
          </a:prstGeom>
          <a:gradFill rotWithShape="1">
            <a:gsLst>
              <a:gs pos="0">
                <a:schemeClr val="tx1"/>
              </a:gs>
              <a:gs pos="100000">
                <a:schemeClr val="tx1">
                  <a:gamma/>
                  <a:tint val="30196"/>
                  <a:invGamma/>
                </a:scheme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spcBef>
                <a:spcPct val="50000"/>
              </a:spcBef>
              <a:spcAft>
                <a:spcPct val="40000"/>
              </a:spcAft>
              <a:defRPr/>
            </a:pPr>
            <a:endParaRPr lang="en-US" sz="11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6148" name="Rectangle 5"/>
          <p:cNvSpPr>
            <a:spLocks noChangeArrowheads="1"/>
          </p:cNvSpPr>
          <p:nvPr/>
        </p:nvSpPr>
        <p:spPr bwMode="auto">
          <a:xfrm flipV="1">
            <a:off x="193675" y="509588"/>
            <a:ext cx="36513" cy="5969000"/>
          </a:xfrm>
          <a:prstGeom prst="rect">
            <a:avLst/>
          </a:prstGeom>
          <a:gradFill rotWithShape="1">
            <a:gsLst>
              <a:gs pos="0">
                <a:srgbClr val="B2B2B2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10800000" wrap="none" anchor="ctr"/>
          <a:lstStyle/>
          <a:p>
            <a:pPr algn="ctr" eaLnBrk="0" hangingPunct="0">
              <a:spcBef>
                <a:spcPct val="50000"/>
              </a:spcBef>
              <a:spcAft>
                <a:spcPct val="40000"/>
              </a:spcAft>
            </a:pPr>
            <a:endParaRPr lang="en-US" sz="1100">
              <a:solidFill>
                <a:srgbClr val="000000"/>
              </a:solidFill>
            </a:endParaRPr>
          </a:p>
        </p:txBody>
      </p:sp>
      <p:sp>
        <p:nvSpPr>
          <p:cNvPr id="4569094" name="Rectangle 6"/>
          <p:cNvSpPr>
            <a:spLocks noChangeArrowheads="1"/>
          </p:cNvSpPr>
          <p:nvPr/>
        </p:nvSpPr>
        <p:spPr bwMode="auto">
          <a:xfrm flipV="1">
            <a:off x="8988425" y="1106488"/>
            <a:ext cx="36513" cy="5375275"/>
          </a:xfrm>
          <a:prstGeom prst="rect">
            <a:avLst/>
          </a:prstGeom>
          <a:gradFill rotWithShape="1">
            <a:gsLst>
              <a:gs pos="0">
                <a:schemeClr val="tx1"/>
              </a:gs>
              <a:gs pos="100000">
                <a:schemeClr val="tx1">
                  <a:gamma/>
                  <a:tint val="30196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spcBef>
                <a:spcPct val="50000"/>
              </a:spcBef>
              <a:spcAft>
                <a:spcPct val="40000"/>
              </a:spcAft>
              <a:defRPr/>
            </a:pPr>
            <a:endParaRPr lang="en-US" sz="11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6150" name="Rectangle 7"/>
          <p:cNvSpPr>
            <a:spLocks noChangeArrowheads="1"/>
          </p:cNvSpPr>
          <p:nvPr/>
        </p:nvSpPr>
        <p:spPr bwMode="auto">
          <a:xfrm flipV="1">
            <a:off x="193675" y="6462713"/>
            <a:ext cx="8829675" cy="36512"/>
          </a:xfrm>
          <a:prstGeom prst="rect">
            <a:avLst/>
          </a:prstGeom>
          <a:gradFill rotWithShape="1">
            <a:gsLst>
              <a:gs pos="0">
                <a:srgbClr val="B2B2B2"/>
              </a:gs>
              <a:gs pos="100000">
                <a:schemeClr val="tx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10800000" wrap="none" anchor="ctr"/>
          <a:lstStyle/>
          <a:p>
            <a:pPr algn="ctr" eaLnBrk="0" hangingPunct="0">
              <a:spcBef>
                <a:spcPct val="50000"/>
              </a:spcBef>
              <a:spcAft>
                <a:spcPct val="40000"/>
              </a:spcAft>
            </a:pPr>
            <a:endParaRPr lang="en-US" sz="1100">
              <a:solidFill>
                <a:srgbClr val="000000"/>
              </a:solidFill>
            </a:endParaRPr>
          </a:p>
        </p:txBody>
      </p:sp>
      <p:sp>
        <p:nvSpPr>
          <p:cNvPr id="11" name="Rectangle 2"/>
          <p:cNvSpPr>
            <a:spLocks noChangeArrowheads="1"/>
          </p:cNvSpPr>
          <p:nvPr userDrawn="1"/>
        </p:nvSpPr>
        <p:spPr bwMode="auto">
          <a:xfrm>
            <a:off x="6992938" y="6499225"/>
            <a:ext cx="1946275" cy="30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/>
          <a:lstStyle>
            <a:lvl1pPr algn="r">
              <a:spcBef>
                <a:spcPct val="0"/>
              </a:spcBef>
              <a:spcAft>
                <a:spcPct val="0"/>
              </a:spcAft>
              <a:defRPr sz="1000" b="0">
                <a:latin typeface="Arial" pitchFamily="34" charset="0"/>
              </a:defRPr>
            </a:lvl1pPr>
          </a:lstStyle>
          <a:p>
            <a:pPr eaLnBrk="0" hangingPunct="0">
              <a:defRPr/>
            </a:pPr>
            <a:r>
              <a:rPr lang="en-US" dirty="0">
                <a:solidFill>
                  <a:prstClr val="black"/>
                </a:solidFill>
              </a:rPr>
              <a:t>Page </a:t>
            </a:r>
            <a:fld id="{DD22D36A-CE87-4238-8C72-54F99209C4BB}" type="slidenum">
              <a:rPr lang="en-US">
                <a:solidFill>
                  <a:prstClr val="black"/>
                </a:solidFill>
              </a:rPr>
              <a:pPr eaLnBrk="0" hangingPunct="0">
                <a:defRPr/>
              </a:pPr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9" name="Picture 4" descr="http://brandsarchive.com/public/files/oge/OGE.jpg"/>
          <p:cNvPicPr>
            <a:picLocks noChangeAspect="1" noChangeArrowheads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475" b="33051"/>
          <a:stretch/>
        </p:blipFill>
        <p:spPr bwMode="auto">
          <a:xfrm>
            <a:off x="8078994" y="387510"/>
            <a:ext cx="947531" cy="317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77452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5" r:id="rId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990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990000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990000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990000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990000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000" b="1">
          <a:solidFill>
            <a:srgbClr val="990000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000" b="1">
          <a:solidFill>
            <a:srgbClr val="990000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000" b="1">
          <a:solidFill>
            <a:srgbClr val="990000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000" b="1">
          <a:solidFill>
            <a:srgbClr val="990000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309563" y="549275"/>
            <a:ext cx="647065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569092" name="Rectangle 4"/>
          <p:cNvSpPr>
            <a:spLocks noChangeArrowheads="1"/>
          </p:cNvSpPr>
          <p:nvPr/>
        </p:nvSpPr>
        <p:spPr bwMode="auto">
          <a:xfrm flipV="1">
            <a:off x="193675" y="509588"/>
            <a:ext cx="7678738" cy="39687"/>
          </a:xfrm>
          <a:prstGeom prst="rect">
            <a:avLst/>
          </a:prstGeom>
          <a:gradFill rotWithShape="1">
            <a:gsLst>
              <a:gs pos="0">
                <a:schemeClr val="tx1"/>
              </a:gs>
              <a:gs pos="100000">
                <a:schemeClr val="tx1">
                  <a:gamma/>
                  <a:tint val="30196"/>
                  <a:invGamma/>
                </a:scheme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spcBef>
                <a:spcPct val="50000"/>
              </a:spcBef>
              <a:spcAft>
                <a:spcPct val="40000"/>
              </a:spcAft>
              <a:defRPr/>
            </a:pPr>
            <a:endParaRPr lang="en-US" sz="11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6148" name="Rectangle 5"/>
          <p:cNvSpPr>
            <a:spLocks noChangeArrowheads="1"/>
          </p:cNvSpPr>
          <p:nvPr/>
        </p:nvSpPr>
        <p:spPr bwMode="auto">
          <a:xfrm flipV="1">
            <a:off x="193675" y="509588"/>
            <a:ext cx="36513" cy="5969000"/>
          </a:xfrm>
          <a:prstGeom prst="rect">
            <a:avLst/>
          </a:prstGeom>
          <a:gradFill rotWithShape="1">
            <a:gsLst>
              <a:gs pos="0">
                <a:srgbClr val="B2B2B2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10800000" wrap="none" anchor="ctr"/>
          <a:lstStyle/>
          <a:p>
            <a:pPr algn="ctr" eaLnBrk="0" hangingPunct="0">
              <a:spcBef>
                <a:spcPct val="50000"/>
              </a:spcBef>
              <a:spcAft>
                <a:spcPct val="40000"/>
              </a:spcAft>
            </a:pPr>
            <a:endParaRPr lang="en-US" sz="1100">
              <a:solidFill>
                <a:srgbClr val="000000"/>
              </a:solidFill>
            </a:endParaRPr>
          </a:p>
        </p:txBody>
      </p:sp>
      <p:sp>
        <p:nvSpPr>
          <p:cNvPr id="4569094" name="Rectangle 6"/>
          <p:cNvSpPr>
            <a:spLocks noChangeArrowheads="1"/>
          </p:cNvSpPr>
          <p:nvPr/>
        </p:nvSpPr>
        <p:spPr bwMode="auto">
          <a:xfrm flipV="1">
            <a:off x="8988425" y="1106488"/>
            <a:ext cx="36513" cy="5375275"/>
          </a:xfrm>
          <a:prstGeom prst="rect">
            <a:avLst/>
          </a:prstGeom>
          <a:gradFill rotWithShape="1">
            <a:gsLst>
              <a:gs pos="0">
                <a:schemeClr val="tx1"/>
              </a:gs>
              <a:gs pos="100000">
                <a:schemeClr val="tx1">
                  <a:gamma/>
                  <a:tint val="30196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spcBef>
                <a:spcPct val="50000"/>
              </a:spcBef>
              <a:spcAft>
                <a:spcPct val="40000"/>
              </a:spcAft>
              <a:defRPr/>
            </a:pPr>
            <a:endParaRPr lang="en-US" sz="11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6150" name="Rectangle 7"/>
          <p:cNvSpPr>
            <a:spLocks noChangeArrowheads="1"/>
          </p:cNvSpPr>
          <p:nvPr/>
        </p:nvSpPr>
        <p:spPr bwMode="auto">
          <a:xfrm flipV="1">
            <a:off x="193675" y="6462713"/>
            <a:ext cx="8829675" cy="36512"/>
          </a:xfrm>
          <a:prstGeom prst="rect">
            <a:avLst/>
          </a:prstGeom>
          <a:gradFill rotWithShape="1">
            <a:gsLst>
              <a:gs pos="0">
                <a:srgbClr val="B2B2B2"/>
              </a:gs>
              <a:gs pos="100000">
                <a:schemeClr val="tx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10800000" wrap="none" anchor="ctr"/>
          <a:lstStyle/>
          <a:p>
            <a:pPr algn="ctr" eaLnBrk="0" hangingPunct="0">
              <a:spcBef>
                <a:spcPct val="50000"/>
              </a:spcBef>
              <a:spcAft>
                <a:spcPct val="40000"/>
              </a:spcAft>
            </a:pPr>
            <a:endParaRPr lang="en-US" sz="1100">
              <a:solidFill>
                <a:srgbClr val="000000"/>
              </a:solidFill>
            </a:endParaRPr>
          </a:p>
        </p:txBody>
      </p:sp>
      <p:sp>
        <p:nvSpPr>
          <p:cNvPr id="11" name="Rectangle 2"/>
          <p:cNvSpPr>
            <a:spLocks noChangeArrowheads="1"/>
          </p:cNvSpPr>
          <p:nvPr userDrawn="1"/>
        </p:nvSpPr>
        <p:spPr bwMode="auto">
          <a:xfrm>
            <a:off x="6992938" y="6499225"/>
            <a:ext cx="1946275" cy="30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/>
          <a:lstStyle>
            <a:lvl1pPr algn="r">
              <a:spcBef>
                <a:spcPct val="0"/>
              </a:spcBef>
              <a:spcAft>
                <a:spcPct val="0"/>
              </a:spcAft>
              <a:defRPr sz="1000" b="0">
                <a:latin typeface="Arial" pitchFamily="34" charset="0"/>
              </a:defRPr>
            </a:lvl1pPr>
          </a:lstStyle>
          <a:p>
            <a:pPr eaLnBrk="0" hangingPunct="0">
              <a:defRPr/>
            </a:pPr>
            <a:r>
              <a:rPr lang="en-US" dirty="0">
                <a:solidFill>
                  <a:prstClr val="black"/>
                </a:solidFill>
              </a:rPr>
              <a:t>Page </a:t>
            </a:r>
            <a:fld id="{DD22D36A-CE87-4238-8C72-54F99209C4BB}" type="slidenum">
              <a:rPr lang="en-US">
                <a:solidFill>
                  <a:prstClr val="black"/>
                </a:solidFill>
              </a:rPr>
              <a:pPr eaLnBrk="0" hangingPunct="0">
                <a:defRPr/>
              </a:pPr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7239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7" r:id="rId1"/>
    <p:sldLayoutId id="2147484037" r:id="rId2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990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990000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990000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990000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990000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000" b="1">
          <a:solidFill>
            <a:srgbClr val="990000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000" b="1">
          <a:solidFill>
            <a:srgbClr val="990000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000" b="1">
          <a:solidFill>
            <a:srgbClr val="990000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000" b="1">
          <a:solidFill>
            <a:srgbClr val="990000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790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11150" y="533400"/>
            <a:ext cx="647065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06790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524000" y="1447800"/>
            <a:ext cx="7391400" cy="487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067908" name="Rectangle 4"/>
          <p:cNvSpPr>
            <a:spLocks noChangeArrowheads="1"/>
          </p:cNvSpPr>
          <p:nvPr/>
        </p:nvSpPr>
        <p:spPr bwMode="auto">
          <a:xfrm>
            <a:off x="215900" y="1371600"/>
            <a:ext cx="1143000" cy="4592638"/>
          </a:xfrm>
          <a:prstGeom prst="rect">
            <a:avLst/>
          </a:prstGeom>
          <a:gradFill rotWithShape="1">
            <a:gsLst>
              <a:gs pos="0">
                <a:srgbClr val="EAEAEA"/>
              </a:gs>
              <a:gs pos="50000">
                <a:srgbClr val="EAEAEA">
                  <a:gamma/>
                  <a:shade val="46275"/>
                  <a:invGamma/>
                </a:srgbClr>
              </a:gs>
              <a:gs pos="100000">
                <a:srgbClr val="EAEAEA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>
              <a:spcAft>
                <a:spcPct val="40000"/>
              </a:spcAft>
            </a:pPr>
            <a:endParaRPr lang="en-US" sz="1100" smtClean="0">
              <a:solidFill>
                <a:srgbClr val="000000"/>
              </a:solidFill>
              <a:latin typeface="Arial" charset="0"/>
              <a:cs typeface="+mn-cs"/>
            </a:endParaRPr>
          </a:p>
        </p:txBody>
      </p:sp>
      <p:sp>
        <p:nvSpPr>
          <p:cNvPr id="3067909" name="Rectangle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05625" y="6438900"/>
            <a:ext cx="19462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AEAEA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spcAft>
                <a:spcPct val="0"/>
              </a:spcAft>
              <a:defRPr sz="1000"/>
            </a:lvl1pPr>
          </a:lstStyle>
          <a:p>
            <a:pPr eaLnBrk="0" hangingPunct="0"/>
            <a:r>
              <a:rPr lang="en-US" b="0" smtClean="0">
                <a:solidFill>
                  <a:srgbClr val="000000"/>
                </a:solidFill>
                <a:latin typeface="Arial" charset="0"/>
                <a:cs typeface="+mn-cs"/>
              </a:rPr>
              <a:t>Page </a:t>
            </a:r>
            <a:fld id="{B3E04C9D-2EBF-4507-9352-F3D54B6DD26C}" type="slidenum">
              <a:rPr lang="en-US" b="0" smtClean="0">
                <a:solidFill>
                  <a:srgbClr val="000000"/>
                </a:solidFill>
                <a:latin typeface="Arial" charset="0"/>
                <a:cs typeface="+mn-cs"/>
              </a:rPr>
              <a:pPr eaLnBrk="0" hangingPunct="0"/>
              <a:t>‹#›</a:t>
            </a:fld>
            <a:endParaRPr lang="en-US" b="0" smtClean="0">
              <a:solidFill>
                <a:srgbClr val="000000"/>
              </a:solidFill>
              <a:latin typeface="Arial" charset="0"/>
              <a:cs typeface="+mn-cs"/>
            </a:endParaRPr>
          </a:p>
        </p:txBody>
      </p:sp>
      <p:sp>
        <p:nvSpPr>
          <p:cNvPr id="3067910" name="Text Box 6"/>
          <p:cNvSpPr txBox="1">
            <a:spLocks noChangeArrowheads="1"/>
          </p:cNvSpPr>
          <p:nvPr/>
        </p:nvSpPr>
        <p:spPr bwMode="auto">
          <a:xfrm>
            <a:off x="228600" y="1447800"/>
            <a:ext cx="10668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hangingPunct="0">
              <a:spcBef>
                <a:spcPct val="50000"/>
              </a:spcBef>
              <a:spcAft>
                <a:spcPct val="40000"/>
              </a:spcAft>
            </a:pPr>
            <a:endParaRPr lang="en-US" sz="1100" i="1" smtClean="0">
              <a:solidFill>
                <a:srgbClr val="000000"/>
              </a:solidFill>
              <a:latin typeface="Arial" charset="0"/>
              <a:cs typeface="+mn-cs"/>
            </a:endParaRPr>
          </a:p>
        </p:txBody>
      </p:sp>
      <p:sp>
        <p:nvSpPr>
          <p:cNvPr id="3067911" name="Rectangle 7"/>
          <p:cNvSpPr>
            <a:spLocks noChangeArrowheads="1"/>
          </p:cNvSpPr>
          <p:nvPr/>
        </p:nvSpPr>
        <p:spPr bwMode="auto">
          <a:xfrm flipV="1">
            <a:off x="8988425" y="1106488"/>
            <a:ext cx="36513" cy="5375275"/>
          </a:xfrm>
          <a:prstGeom prst="rect">
            <a:avLst/>
          </a:prstGeom>
          <a:gradFill rotWithShape="1">
            <a:gsLst>
              <a:gs pos="0">
                <a:schemeClr val="tx1"/>
              </a:gs>
              <a:gs pos="100000">
                <a:schemeClr val="tx1">
                  <a:gamma/>
                  <a:tint val="30196"/>
                  <a:invGamma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>
              <a:spcBef>
                <a:spcPct val="50000"/>
              </a:spcBef>
              <a:spcAft>
                <a:spcPct val="40000"/>
              </a:spcAft>
            </a:pPr>
            <a:endParaRPr lang="en-US" sz="1100" b="0" smtClean="0">
              <a:solidFill>
                <a:srgbClr val="000000"/>
              </a:solidFill>
              <a:latin typeface="Arial" charset="0"/>
              <a:cs typeface="+mn-cs"/>
            </a:endParaRPr>
          </a:p>
        </p:txBody>
      </p:sp>
      <p:sp>
        <p:nvSpPr>
          <p:cNvPr id="3067912" name="Rectangle 8"/>
          <p:cNvSpPr>
            <a:spLocks noChangeArrowheads="1"/>
          </p:cNvSpPr>
          <p:nvPr/>
        </p:nvSpPr>
        <p:spPr bwMode="auto">
          <a:xfrm flipV="1">
            <a:off x="1530350" y="6462713"/>
            <a:ext cx="7496175" cy="36512"/>
          </a:xfrm>
          <a:prstGeom prst="rect">
            <a:avLst/>
          </a:prstGeom>
          <a:gradFill rotWithShape="1">
            <a:gsLst>
              <a:gs pos="0">
                <a:schemeClr val="tx1">
                  <a:gamma/>
                  <a:tint val="30196"/>
                  <a:invGamma/>
                </a:schemeClr>
              </a:gs>
              <a:gs pos="100000">
                <a:schemeClr val="tx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>
              <a:spcBef>
                <a:spcPct val="50000"/>
              </a:spcBef>
              <a:spcAft>
                <a:spcPct val="40000"/>
              </a:spcAft>
            </a:pPr>
            <a:endParaRPr lang="en-US" sz="1100" b="0" smtClean="0">
              <a:solidFill>
                <a:srgbClr val="000000"/>
              </a:solidFill>
              <a:latin typeface="Arial" charset="0"/>
              <a:cs typeface="+mn-cs"/>
            </a:endParaRPr>
          </a:p>
        </p:txBody>
      </p:sp>
      <p:sp>
        <p:nvSpPr>
          <p:cNvPr id="3067913" name="Rectangle 9"/>
          <p:cNvSpPr>
            <a:spLocks noChangeArrowheads="1"/>
          </p:cNvSpPr>
          <p:nvPr/>
        </p:nvSpPr>
        <p:spPr bwMode="auto">
          <a:xfrm flipV="1">
            <a:off x="231775" y="509588"/>
            <a:ext cx="7412038" cy="39687"/>
          </a:xfrm>
          <a:prstGeom prst="rect">
            <a:avLst/>
          </a:prstGeom>
          <a:gradFill rotWithShape="1">
            <a:gsLst>
              <a:gs pos="0">
                <a:schemeClr val="tx1"/>
              </a:gs>
              <a:gs pos="100000">
                <a:schemeClr val="tx1">
                  <a:gamma/>
                  <a:tint val="30196"/>
                  <a:invGamma/>
                </a:schemeClr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>
              <a:spcBef>
                <a:spcPct val="50000"/>
              </a:spcBef>
              <a:spcAft>
                <a:spcPct val="40000"/>
              </a:spcAft>
            </a:pPr>
            <a:endParaRPr lang="en-US" sz="1100" b="0" smtClean="0">
              <a:solidFill>
                <a:srgbClr val="000000"/>
              </a:solidFill>
              <a:latin typeface="Arial" charset="0"/>
              <a:cs typeface="+mn-cs"/>
            </a:endParaRPr>
          </a:p>
        </p:txBody>
      </p:sp>
      <p:sp>
        <p:nvSpPr>
          <p:cNvPr id="3067914" name="Rectangle 10"/>
          <p:cNvSpPr>
            <a:spLocks noChangeArrowheads="1"/>
          </p:cNvSpPr>
          <p:nvPr/>
        </p:nvSpPr>
        <p:spPr bwMode="auto">
          <a:xfrm flipV="1">
            <a:off x="193675" y="509588"/>
            <a:ext cx="36513" cy="5448300"/>
          </a:xfrm>
          <a:prstGeom prst="rect">
            <a:avLst/>
          </a:prstGeom>
          <a:gradFill rotWithShape="1">
            <a:gsLst>
              <a:gs pos="0">
                <a:schemeClr val="tx1">
                  <a:gamma/>
                  <a:tint val="30196"/>
                  <a:invGamma/>
                </a:schemeClr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>
              <a:spcBef>
                <a:spcPct val="50000"/>
              </a:spcBef>
              <a:spcAft>
                <a:spcPct val="40000"/>
              </a:spcAft>
            </a:pPr>
            <a:endParaRPr lang="en-US" sz="1100" b="0" smtClean="0">
              <a:solidFill>
                <a:srgbClr val="000000"/>
              </a:solidFill>
              <a:latin typeface="Arial" charset="0"/>
              <a:cs typeface="+mn-cs"/>
            </a:endParaRPr>
          </a:p>
        </p:txBody>
      </p:sp>
      <p:sp>
        <p:nvSpPr>
          <p:cNvPr id="3067915" name="Rectangle 11"/>
          <p:cNvSpPr>
            <a:spLocks noChangeArrowheads="1"/>
          </p:cNvSpPr>
          <p:nvPr/>
        </p:nvSpPr>
        <p:spPr bwMode="auto">
          <a:xfrm flipV="1">
            <a:off x="231775" y="5926138"/>
            <a:ext cx="1114425" cy="36512"/>
          </a:xfrm>
          <a:prstGeom prst="rect">
            <a:avLst/>
          </a:prstGeom>
          <a:gradFill rotWithShape="1">
            <a:gsLst>
              <a:gs pos="0">
                <a:schemeClr val="tx1">
                  <a:gamma/>
                  <a:tint val="30196"/>
                  <a:invGamma/>
                </a:schemeClr>
              </a:gs>
              <a:gs pos="100000">
                <a:schemeClr val="tx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>
              <a:spcBef>
                <a:spcPct val="50000"/>
              </a:spcBef>
              <a:spcAft>
                <a:spcPct val="40000"/>
              </a:spcAft>
            </a:pPr>
            <a:endParaRPr lang="en-US" sz="1100" b="0" smtClean="0">
              <a:solidFill>
                <a:srgbClr val="000000"/>
              </a:solidFill>
              <a:latin typeface="Arial" charset="0"/>
              <a:cs typeface="+mn-cs"/>
            </a:endParaRPr>
          </a:p>
        </p:txBody>
      </p:sp>
      <p:sp>
        <p:nvSpPr>
          <p:cNvPr id="3067916" name="Rectangle 12"/>
          <p:cNvSpPr>
            <a:spLocks noChangeArrowheads="1"/>
          </p:cNvSpPr>
          <p:nvPr/>
        </p:nvSpPr>
        <p:spPr bwMode="auto">
          <a:xfrm>
            <a:off x="1346200" y="1366838"/>
            <a:ext cx="36513" cy="4597400"/>
          </a:xfrm>
          <a:prstGeom prst="rect">
            <a:avLst/>
          </a:prstGeom>
          <a:gradFill rotWithShape="1">
            <a:gsLst>
              <a:gs pos="0">
                <a:schemeClr val="tx1">
                  <a:gamma/>
                  <a:tint val="30196"/>
                  <a:invGamma/>
                </a:schemeClr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>
              <a:spcBef>
                <a:spcPct val="50000"/>
              </a:spcBef>
              <a:spcAft>
                <a:spcPct val="40000"/>
              </a:spcAft>
            </a:pPr>
            <a:endParaRPr lang="en-US" sz="1100" b="0" smtClean="0">
              <a:solidFill>
                <a:srgbClr val="000000"/>
              </a:solidFill>
              <a:latin typeface="Arial" charset="0"/>
              <a:cs typeface="+mn-cs"/>
            </a:endParaRPr>
          </a:p>
        </p:txBody>
      </p:sp>
      <p:sp>
        <p:nvSpPr>
          <p:cNvPr id="3067917" name="Rectangle 13"/>
          <p:cNvSpPr>
            <a:spLocks noChangeArrowheads="1"/>
          </p:cNvSpPr>
          <p:nvPr/>
        </p:nvSpPr>
        <p:spPr bwMode="auto">
          <a:xfrm flipV="1">
            <a:off x="231775" y="1357313"/>
            <a:ext cx="1133475" cy="36512"/>
          </a:xfrm>
          <a:prstGeom prst="rect">
            <a:avLst/>
          </a:prstGeom>
          <a:gradFill rotWithShape="1">
            <a:gsLst>
              <a:gs pos="0">
                <a:schemeClr val="tx1"/>
              </a:gs>
              <a:gs pos="100000">
                <a:schemeClr val="tx1">
                  <a:gamma/>
                  <a:tint val="30196"/>
                  <a:invGamma/>
                </a:schemeClr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>
              <a:spcBef>
                <a:spcPct val="50000"/>
              </a:spcBef>
              <a:spcAft>
                <a:spcPct val="40000"/>
              </a:spcAft>
            </a:pPr>
            <a:endParaRPr lang="en-US" sz="1100" b="0" smtClean="0">
              <a:solidFill>
                <a:srgbClr val="000000"/>
              </a:solidFill>
              <a:latin typeface="Arial" charset="0"/>
              <a:cs typeface="+mn-cs"/>
            </a:endParaRPr>
          </a:p>
        </p:txBody>
      </p:sp>
      <p:pic>
        <p:nvPicPr>
          <p:cNvPr id="3067918" name="Picture 1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075" y="6040438"/>
            <a:ext cx="846138" cy="688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" descr="http://brandsarchive.com/public/files/oge/OGE.jpg"/>
          <p:cNvPicPr>
            <a:picLocks noChangeAspect="1" noChangeArrowheads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475" b="33051"/>
          <a:stretch/>
        </p:blipFill>
        <p:spPr bwMode="auto">
          <a:xfrm>
            <a:off x="8078994" y="387510"/>
            <a:ext cx="947531" cy="317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92370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0" r:id="rId1"/>
    <p:sldLayoutId id="2147484001" r:id="rId2"/>
  </p:sldLayoutIdLst>
  <p:hf hdr="0" ftr="0" dt="0"/>
  <p:txStyles>
    <p:titleStyle>
      <a:lvl1pPr algn="l" rtl="0" fontAlgn="base">
        <a:spcBef>
          <a:spcPct val="0"/>
        </a:spcBef>
        <a:spcAft>
          <a:spcPct val="0"/>
        </a:spcAft>
        <a:defRPr sz="2000" b="1">
          <a:solidFill>
            <a:srgbClr val="9900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2000" b="1">
          <a:solidFill>
            <a:srgbClr val="990000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2000" b="1">
          <a:solidFill>
            <a:srgbClr val="990000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2000" b="1">
          <a:solidFill>
            <a:srgbClr val="990000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2000" b="1">
          <a:solidFill>
            <a:srgbClr val="990000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000" b="1">
          <a:solidFill>
            <a:srgbClr val="990000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000" b="1">
          <a:solidFill>
            <a:srgbClr val="990000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000" b="1">
          <a:solidFill>
            <a:srgbClr val="990000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000" b="1">
          <a:solidFill>
            <a:srgbClr val="990000"/>
          </a:solidFill>
          <a:latin typeface="Arial" charset="0"/>
        </a:defRPr>
      </a:lvl9pPr>
    </p:titleStyle>
    <p:bodyStyle>
      <a:lvl1pPr algn="l" rtl="0" fontAlgn="base">
        <a:spcBef>
          <a:spcPct val="0"/>
        </a:spcBef>
        <a:spcAft>
          <a:spcPct val="40000"/>
        </a:spcAft>
        <a:defRPr sz="1300" b="1">
          <a:solidFill>
            <a:schemeClr val="tx1"/>
          </a:solidFill>
          <a:latin typeface="+mn-lt"/>
          <a:ea typeface="+mn-ea"/>
          <a:cs typeface="+mn-cs"/>
        </a:defRPr>
      </a:lvl1pPr>
      <a:lvl2pPr marL="285750" indent="-284163" algn="l" rtl="0" fontAlgn="base">
        <a:spcBef>
          <a:spcPct val="40000"/>
        </a:spcBef>
        <a:spcAft>
          <a:spcPct val="40000"/>
        </a:spcAft>
        <a:buClr>
          <a:srgbClr val="990000"/>
        </a:buClr>
        <a:buFont typeface="Wingdings" pitchFamily="2" charset="2"/>
        <a:buChar char="Ø"/>
        <a:defRPr sz="1200">
          <a:solidFill>
            <a:schemeClr val="tx1"/>
          </a:solidFill>
          <a:latin typeface="+mn-lt"/>
        </a:defRPr>
      </a:lvl2pPr>
      <a:lvl3pPr marL="571500" indent="-284163" algn="l" rtl="0" fontAlgn="base">
        <a:spcBef>
          <a:spcPct val="40000"/>
        </a:spcBef>
        <a:spcAft>
          <a:spcPct val="40000"/>
        </a:spcAft>
        <a:buClr>
          <a:srgbClr val="990000"/>
        </a:buClr>
        <a:buFont typeface="Wingdings" pitchFamily="2" charset="2"/>
        <a:buChar char="w"/>
        <a:defRPr sz="1200">
          <a:solidFill>
            <a:schemeClr val="tx1"/>
          </a:solidFill>
          <a:latin typeface="+mn-lt"/>
        </a:defRPr>
      </a:lvl3pPr>
      <a:lvl4pPr marL="857250" indent="-284163" algn="l" rtl="0" fontAlgn="base">
        <a:spcBef>
          <a:spcPct val="40000"/>
        </a:spcBef>
        <a:spcAft>
          <a:spcPct val="40000"/>
        </a:spcAft>
        <a:buClr>
          <a:srgbClr val="990000"/>
        </a:buClr>
        <a:buFont typeface="Arial" charset="0"/>
        <a:buChar char="•"/>
        <a:defRPr sz="1200">
          <a:solidFill>
            <a:schemeClr val="tx1"/>
          </a:solidFill>
          <a:latin typeface="+mn-lt"/>
        </a:defRPr>
      </a:lvl4pPr>
      <a:lvl5pPr marL="1136650" indent="-277813" algn="l" rtl="0" fontAlgn="base">
        <a:spcBef>
          <a:spcPct val="40000"/>
        </a:spcBef>
        <a:spcAft>
          <a:spcPct val="40000"/>
        </a:spcAft>
        <a:buClr>
          <a:srgbClr val="990000"/>
        </a:buClr>
        <a:buFont typeface="Times New Roman" pitchFamily="18" charset="0"/>
        <a:buChar char="»"/>
        <a:defRPr sz="1200">
          <a:solidFill>
            <a:schemeClr val="tx1"/>
          </a:solidFill>
          <a:latin typeface="+mn-lt"/>
        </a:defRPr>
      </a:lvl5pPr>
      <a:lvl6pPr marL="1593850" indent="-277813" algn="l" rtl="0" fontAlgn="base">
        <a:spcBef>
          <a:spcPct val="40000"/>
        </a:spcBef>
        <a:spcAft>
          <a:spcPct val="40000"/>
        </a:spcAft>
        <a:buClr>
          <a:srgbClr val="990000"/>
        </a:buClr>
        <a:buFont typeface="Times New Roman" pitchFamily="18" charset="0"/>
        <a:buChar char="»"/>
        <a:defRPr sz="1200">
          <a:solidFill>
            <a:schemeClr val="tx1"/>
          </a:solidFill>
          <a:latin typeface="+mn-lt"/>
        </a:defRPr>
      </a:lvl6pPr>
      <a:lvl7pPr marL="2051050" indent="-277813" algn="l" rtl="0" fontAlgn="base">
        <a:spcBef>
          <a:spcPct val="40000"/>
        </a:spcBef>
        <a:spcAft>
          <a:spcPct val="40000"/>
        </a:spcAft>
        <a:buClr>
          <a:srgbClr val="990000"/>
        </a:buClr>
        <a:buFont typeface="Times New Roman" pitchFamily="18" charset="0"/>
        <a:buChar char="»"/>
        <a:defRPr sz="1200">
          <a:solidFill>
            <a:schemeClr val="tx1"/>
          </a:solidFill>
          <a:latin typeface="+mn-lt"/>
        </a:defRPr>
      </a:lvl7pPr>
      <a:lvl8pPr marL="2508250" indent="-277813" algn="l" rtl="0" fontAlgn="base">
        <a:spcBef>
          <a:spcPct val="40000"/>
        </a:spcBef>
        <a:spcAft>
          <a:spcPct val="40000"/>
        </a:spcAft>
        <a:buClr>
          <a:srgbClr val="990000"/>
        </a:buClr>
        <a:buFont typeface="Times New Roman" pitchFamily="18" charset="0"/>
        <a:buChar char="»"/>
        <a:defRPr sz="1200">
          <a:solidFill>
            <a:schemeClr val="tx1"/>
          </a:solidFill>
          <a:latin typeface="+mn-lt"/>
        </a:defRPr>
      </a:lvl8pPr>
      <a:lvl9pPr marL="2965450" indent="-277813" algn="l" rtl="0" fontAlgn="base">
        <a:spcBef>
          <a:spcPct val="40000"/>
        </a:spcBef>
        <a:spcAft>
          <a:spcPct val="40000"/>
        </a:spcAft>
        <a:buClr>
          <a:srgbClr val="990000"/>
        </a:buClr>
        <a:buFont typeface="Times New Roman" pitchFamily="18" charset="0"/>
        <a:buChar char="»"/>
        <a:defRPr sz="1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002" name="Rectangle 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05625" y="6438900"/>
            <a:ext cx="19462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AEAEA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spcAft>
                <a:spcPct val="0"/>
              </a:spcAft>
              <a:defRPr sz="1000"/>
            </a:lvl1pPr>
          </a:lstStyle>
          <a:p>
            <a:pPr eaLnBrk="0" hangingPunct="0"/>
            <a:r>
              <a:rPr lang="en-US" b="0" smtClean="0">
                <a:solidFill>
                  <a:srgbClr val="000000"/>
                </a:solidFill>
                <a:latin typeface="Arial" charset="0"/>
                <a:cs typeface="+mn-cs"/>
              </a:rPr>
              <a:t>Page </a:t>
            </a:r>
            <a:fld id="{FD3F4795-7074-4533-8ACE-D3776DDB49FD}" type="slidenum">
              <a:rPr lang="en-US" b="0" smtClean="0">
                <a:solidFill>
                  <a:srgbClr val="000000"/>
                </a:solidFill>
                <a:latin typeface="Arial" charset="0"/>
                <a:cs typeface="+mn-cs"/>
              </a:rPr>
              <a:pPr eaLnBrk="0" hangingPunct="0"/>
              <a:t>‹#›</a:t>
            </a:fld>
            <a:endParaRPr lang="en-US" b="0" smtClean="0">
              <a:solidFill>
                <a:srgbClr val="000000"/>
              </a:solidFill>
              <a:latin typeface="Arial" charset="0"/>
              <a:cs typeface="+mn-cs"/>
            </a:endParaRPr>
          </a:p>
        </p:txBody>
      </p:sp>
      <p:sp>
        <p:nvSpPr>
          <p:cNvPr id="3072003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309563" y="549275"/>
            <a:ext cx="647065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072004" name="Rectangle 4"/>
          <p:cNvSpPr>
            <a:spLocks noChangeArrowheads="1"/>
          </p:cNvSpPr>
          <p:nvPr/>
        </p:nvSpPr>
        <p:spPr bwMode="auto">
          <a:xfrm flipV="1">
            <a:off x="231775" y="509588"/>
            <a:ext cx="7412038" cy="39687"/>
          </a:xfrm>
          <a:prstGeom prst="rect">
            <a:avLst/>
          </a:prstGeom>
          <a:gradFill rotWithShape="1">
            <a:gsLst>
              <a:gs pos="0">
                <a:schemeClr val="tx1"/>
              </a:gs>
              <a:gs pos="100000">
                <a:schemeClr val="tx1">
                  <a:gamma/>
                  <a:tint val="30196"/>
                  <a:invGamma/>
                </a:schemeClr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>
              <a:spcBef>
                <a:spcPct val="50000"/>
              </a:spcBef>
              <a:spcAft>
                <a:spcPct val="40000"/>
              </a:spcAft>
            </a:pPr>
            <a:endParaRPr lang="en-US" sz="1100" b="0" smtClean="0">
              <a:solidFill>
                <a:srgbClr val="000000"/>
              </a:solidFill>
              <a:latin typeface="Arial" charset="0"/>
              <a:cs typeface="+mn-cs"/>
            </a:endParaRPr>
          </a:p>
        </p:txBody>
      </p:sp>
      <p:sp>
        <p:nvSpPr>
          <p:cNvPr id="3072005" name="Rectangle 5"/>
          <p:cNvSpPr>
            <a:spLocks noChangeArrowheads="1"/>
          </p:cNvSpPr>
          <p:nvPr/>
        </p:nvSpPr>
        <p:spPr bwMode="auto">
          <a:xfrm flipV="1">
            <a:off x="193675" y="509588"/>
            <a:ext cx="36513" cy="5448300"/>
          </a:xfrm>
          <a:prstGeom prst="rect">
            <a:avLst/>
          </a:prstGeom>
          <a:gradFill rotWithShape="1">
            <a:gsLst>
              <a:gs pos="0">
                <a:schemeClr val="tx1">
                  <a:gamma/>
                  <a:tint val="30196"/>
                  <a:invGamma/>
                </a:schemeClr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>
              <a:spcBef>
                <a:spcPct val="50000"/>
              </a:spcBef>
              <a:spcAft>
                <a:spcPct val="40000"/>
              </a:spcAft>
            </a:pPr>
            <a:endParaRPr lang="en-US" sz="1100" b="0" smtClean="0">
              <a:solidFill>
                <a:srgbClr val="000000"/>
              </a:solidFill>
              <a:latin typeface="Arial" charset="0"/>
              <a:cs typeface="+mn-cs"/>
            </a:endParaRPr>
          </a:p>
        </p:txBody>
      </p:sp>
      <p:sp>
        <p:nvSpPr>
          <p:cNvPr id="3072006" name="Rectangle 6"/>
          <p:cNvSpPr>
            <a:spLocks noChangeArrowheads="1"/>
          </p:cNvSpPr>
          <p:nvPr/>
        </p:nvSpPr>
        <p:spPr bwMode="auto">
          <a:xfrm flipV="1">
            <a:off x="8988425" y="1106488"/>
            <a:ext cx="36513" cy="5375275"/>
          </a:xfrm>
          <a:prstGeom prst="rect">
            <a:avLst/>
          </a:prstGeom>
          <a:gradFill rotWithShape="1">
            <a:gsLst>
              <a:gs pos="0">
                <a:schemeClr val="tx1"/>
              </a:gs>
              <a:gs pos="100000">
                <a:schemeClr val="tx1">
                  <a:gamma/>
                  <a:tint val="30196"/>
                  <a:invGamma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>
              <a:spcBef>
                <a:spcPct val="50000"/>
              </a:spcBef>
              <a:spcAft>
                <a:spcPct val="40000"/>
              </a:spcAft>
            </a:pPr>
            <a:endParaRPr lang="en-US" sz="1100" b="0" smtClean="0">
              <a:solidFill>
                <a:srgbClr val="000000"/>
              </a:solidFill>
              <a:latin typeface="Arial" charset="0"/>
              <a:cs typeface="+mn-cs"/>
            </a:endParaRPr>
          </a:p>
        </p:txBody>
      </p:sp>
      <p:sp>
        <p:nvSpPr>
          <p:cNvPr id="3072007" name="Rectangle 7"/>
          <p:cNvSpPr>
            <a:spLocks noChangeArrowheads="1"/>
          </p:cNvSpPr>
          <p:nvPr/>
        </p:nvSpPr>
        <p:spPr bwMode="auto">
          <a:xfrm flipV="1">
            <a:off x="1530350" y="6462713"/>
            <a:ext cx="7496175" cy="36512"/>
          </a:xfrm>
          <a:prstGeom prst="rect">
            <a:avLst/>
          </a:prstGeom>
          <a:gradFill rotWithShape="1">
            <a:gsLst>
              <a:gs pos="0">
                <a:schemeClr val="tx1">
                  <a:gamma/>
                  <a:tint val="30196"/>
                  <a:invGamma/>
                </a:schemeClr>
              </a:gs>
              <a:gs pos="100000">
                <a:schemeClr val="tx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>
              <a:spcBef>
                <a:spcPct val="50000"/>
              </a:spcBef>
              <a:spcAft>
                <a:spcPct val="40000"/>
              </a:spcAft>
            </a:pPr>
            <a:endParaRPr lang="en-US" sz="1100" b="0" smtClean="0">
              <a:solidFill>
                <a:srgbClr val="000000"/>
              </a:solidFill>
              <a:latin typeface="Arial" charset="0"/>
              <a:cs typeface="+mn-cs"/>
            </a:endParaRPr>
          </a:p>
        </p:txBody>
      </p:sp>
      <p:pic>
        <p:nvPicPr>
          <p:cNvPr id="3072008" name="Picture 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075" y="6040438"/>
            <a:ext cx="846138" cy="688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http://brandsarchive.com/public/files/oge/OGE.jpg"/>
          <p:cNvPicPr>
            <a:picLocks noChangeAspect="1" noChangeArrowheads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475" b="33051"/>
          <a:stretch/>
        </p:blipFill>
        <p:spPr bwMode="auto">
          <a:xfrm>
            <a:off x="8078994" y="387510"/>
            <a:ext cx="947531" cy="317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50254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6" r:id="rId1"/>
  </p:sldLayoutIdLst>
  <p:hf hdr="0" ftr="0" dt="0"/>
  <p:txStyles>
    <p:titleStyle>
      <a:lvl1pPr algn="l" rtl="0" fontAlgn="base">
        <a:spcBef>
          <a:spcPct val="0"/>
        </a:spcBef>
        <a:spcAft>
          <a:spcPct val="0"/>
        </a:spcAft>
        <a:defRPr sz="2000" b="1">
          <a:solidFill>
            <a:srgbClr val="9900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2000" b="1">
          <a:solidFill>
            <a:srgbClr val="990000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2000" b="1">
          <a:solidFill>
            <a:srgbClr val="990000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2000" b="1">
          <a:solidFill>
            <a:srgbClr val="990000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2000" b="1">
          <a:solidFill>
            <a:srgbClr val="990000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000" b="1">
          <a:solidFill>
            <a:srgbClr val="990000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000" b="1">
          <a:solidFill>
            <a:srgbClr val="990000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000" b="1">
          <a:solidFill>
            <a:srgbClr val="990000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000" b="1">
          <a:solidFill>
            <a:srgbClr val="990000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790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11150" y="533400"/>
            <a:ext cx="647065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06790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524000" y="1447800"/>
            <a:ext cx="7391400" cy="487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067908" name="Rectangle 4"/>
          <p:cNvSpPr>
            <a:spLocks noChangeArrowheads="1"/>
          </p:cNvSpPr>
          <p:nvPr/>
        </p:nvSpPr>
        <p:spPr bwMode="auto">
          <a:xfrm>
            <a:off x="215900" y="1371600"/>
            <a:ext cx="1143000" cy="4592638"/>
          </a:xfrm>
          <a:prstGeom prst="rect">
            <a:avLst/>
          </a:prstGeom>
          <a:gradFill rotWithShape="1">
            <a:gsLst>
              <a:gs pos="0">
                <a:srgbClr val="EAEAEA"/>
              </a:gs>
              <a:gs pos="50000">
                <a:srgbClr val="EAEAEA">
                  <a:gamma/>
                  <a:shade val="46275"/>
                  <a:invGamma/>
                </a:srgbClr>
              </a:gs>
              <a:gs pos="100000">
                <a:srgbClr val="EAEAEA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>
              <a:spcAft>
                <a:spcPct val="40000"/>
              </a:spcAft>
            </a:pPr>
            <a:endParaRPr lang="en-US" sz="1100" smtClean="0">
              <a:solidFill>
                <a:srgbClr val="000000"/>
              </a:solidFill>
              <a:latin typeface="Arial" charset="0"/>
              <a:cs typeface="+mn-cs"/>
            </a:endParaRPr>
          </a:p>
        </p:txBody>
      </p:sp>
      <p:sp>
        <p:nvSpPr>
          <p:cNvPr id="3067909" name="Rectangle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05625" y="6438900"/>
            <a:ext cx="19462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AEAEA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spcAft>
                <a:spcPct val="0"/>
              </a:spcAft>
              <a:defRPr sz="1000"/>
            </a:lvl1pPr>
          </a:lstStyle>
          <a:p>
            <a:pPr eaLnBrk="0" hangingPunct="0"/>
            <a:r>
              <a:rPr lang="en-US" b="0" smtClean="0">
                <a:solidFill>
                  <a:srgbClr val="000000"/>
                </a:solidFill>
                <a:latin typeface="Arial" charset="0"/>
                <a:cs typeface="+mn-cs"/>
              </a:rPr>
              <a:t>Page </a:t>
            </a:r>
            <a:fld id="{E3BE87CD-35FF-4BDA-9186-ABFC89580136}" type="slidenum">
              <a:rPr lang="en-US" b="0" smtClean="0">
                <a:solidFill>
                  <a:srgbClr val="000000"/>
                </a:solidFill>
                <a:latin typeface="Arial" charset="0"/>
                <a:cs typeface="+mn-cs"/>
              </a:rPr>
              <a:pPr eaLnBrk="0" hangingPunct="0"/>
              <a:t>‹#›</a:t>
            </a:fld>
            <a:endParaRPr lang="en-US" b="0" smtClean="0">
              <a:solidFill>
                <a:srgbClr val="000000"/>
              </a:solidFill>
              <a:latin typeface="Arial" charset="0"/>
              <a:cs typeface="+mn-cs"/>
            </a:endParaRPr>
          </a:p>
        </p:txBody>
      </p:sp>
      <p:sp>
        <p:nvSpPr>
          <p:cNvPr id="3067910" name="Text Box 6"/>
          <p:cNvSpPr txBox="1">
            <a:spLocks noChangeArrowheads="1"/>
          </p:cNvSpPr>
          <p:nvPr/>
        </p:nvSpPr>
        <p:spPr bwMode="auto">
          <a:xfrm>
            <a:off x="228600" y="1447800"/>
            <a:ext cx="10668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hangingPunct="0">
              <a:spcBef>
                <a:spcPct val="50000"/>
              </a:spcBef>
              <a:spcAft>
                <a:spcPct val="40000"/>
              </a:spcAft>
            </a:pPr>
            <a:endParaRPr lang="en-US" sz="1100" i="1" smtClean="0">
              <a:solidFill>
                <a:srgbClr val="000000"/>
              </a:solidFill>
              <a:latin typeface="Arial" charset="0"/>
              <a:cs typeface="+mn-cs"/>
            </a:endParaRPr>
          </a:p>
        </p:txBody>
      </p:sp>
      <p:sp>
        <p:nvSpPr>
          <p:cNvPr id="3067911" name="Rectangle 7"/>
          <p:cNvSpPr>
            <a:spLocks noChangeArrowheads="1"/>
          </p:cNvSpPr>
          <p:nvPr/>
        </p:nvSpPr>
        <p:spPr bwMode="auto">
          <a:xfrm flipV="1">
            <a:off x="8988425" y="1106488"/>
            <a:ext cx="36513" cy="5375275"/>
          </a:xfrm>
          <a:prstGeom prst="rect">
            <a:avLst/>
          </a:prstGeom>
          <a:gradFill rotWithShape="1">
            <a:gsLst>
              <a:gs pos="0">
                <a:schemeClr val="tx1"/>
              </a:gs>
              <a:gs pos="100000">
                <a:schemeClr val="tx1">
                  <a:gamma/>
                  <a:tint val="30196"/>
                  <a:invGamma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>
              <a:spcBef>
                <a:spcPct val="50000"/>
              </a:spcBef>
              <a:spcAft>
                <a:spcPct val="40000"/>
              </a:spcAft>
            </a:pPr>
            <a:endParaRPr lang="en-US" sz="1100" b="0" smtClean="0">
              <a:solidFill>
                <a:srgbClr val="000000"/>
              </a:solidFill>
              <a:latin typeface="Arial" charset="0"/>
              <a:cs typeface="+mn-cs"/>
            </a:endParaRPr>
          </a:p>
        </p:txBody>
      </p:sp>
      <p:sp>
        <p:nvSpPr>
          <p:cNvPr id="3067912" name="Rectangle 8"/>
          <p:cNvSpPr>
            <a:spLocks noChangeArrowheads="1"/>
          </p:cNvSpPr>
          <p:nvPr/>
        </p:nvSpPr>
        <p:spPr bwMode="auto">
          <a:xfrm flipV="1">
            <a:off x="1530350" y="6462713"/>
            <a:ext cx="7496175" cy="36512"/>
          </a:xfrm>
          <a:prstGeom prst="rect">
            <a:avLst/>
          </a:prstGeom>
          <a:gradFill rotWithShape="1">
            <a:gsLst>
              <a:gs pos="0">
                <a:schemeClr val="tx1">
                  <a:gamma/>
                  <a:tint val="30196"/>
                  <a:invGamma/>
                </a:schemeClr>
              </a:gs>
              <a:gs pos="100000">
                <a:schemeClr val="tx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>
              <a:spcBef>
                <a:spcPct val="50000"/>
              </a:spcBef>
              <a:spcAft>
                <a:spcPct val="40000"/>
              </a:spcAft>
            </a:pPr>
            <a:endParaRPr lang="en-US" sz="1100" b="0" smtClean="0">
              <a:solidFill>
                <a:srgbClr val="000000"/>
              </a:solidFill>
              <a:latin typeface="Arial" charset="0"/>
              <a:cs typeface="+mn-cs"/>
            </a:endParaRPr>
          </a:p>
        </p:txBody>
      </p:sp>
      <p:sp>
        <p:nvSpPr>
          <p:cNvPr id="3067913" name="Rectangle 9"/>
          <p:cNvSpPr>
            <a:spLocks noChangeArrowheads="1"/>
          </p:cNvSpPr>
          <p:nvPr/>
        </p:nvSpPr>
        <p:spPr bwMode="auto">
          <a:xfrm flipV="1">
            <a:off x="231775" y="509588"/>
            <a:ext cx="7412038" cy="39687"/>
          </a:xfrm>
          <a:prstGeom prst="rect">
            <a:avLst/>
          </a:prstGeom>
          <a:gradFill rotWithShape="1">
            <a:gsLst>
              <a:gs pos="0">
                <a:schemeClr val="tx1"/>
              </a:gs>
              <a:gs pos="100000">
                <a:schemeClr val="tx1">
                  <a:gamma/>
                  <a:tint val="30196"/>
                  <a:invGamma/>
                </a:schemeClr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>
              <a:spcBef>
                <a:spcPct val="50000"/>
              </a:spcBef>
              <a:spcAft>
                <a:spcPct val="40000"/>
              </a:spcAft>
            </a:pPr>
            <a:endParaRPr lang="en-US" sz="1100" b="0" smtClean="0">
              <a:solidFill>
                <a:srgbClr val="000000"/>
              </a:solidFill>
              <a:latin typeface="Arial" charset="0"/>
              <a:cs typeface="+mn-cs"/>
            </a:endParaRPr>
          </a:p>
        </p:txBody>
      </p:sp>
      <p:sp>
        <p:nvSpPr>
          <p:cNvPr id="3067914" name="Rectangle 10"/>
          <p:cNvSpPr>
            <a:spLocks noChangeArrowheads="1"/>
          </p:cNvSpPr>
          <p:nvPr/>
        </p:nvSpPr>
        <p:spPr bwMode="auto">
          <a:xfrm flipV="1">
            <a:off x="193675" y="509588"/>
            <a:ext cx="36513" cy="5448300"/>
          </a:xfrm>
          <a:prstGeom prst="rect">
            <a:avLst/>
          </a:prstGeom>
          <a:gradFill rotWithShape="1">
            <a:gsLst>
              <a:gs pos="0">
                <a:schemeClr val="tx1">
                  <a:gamma/>
                  <a:tint val="30196"/>
                  <a:invGamma/>
                </a:schemeClr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>
              <a:spcBef>
                <a:spcPct val="50000"/>
              </a:spcBef>
              <a:spcAft>
                <a:spcPct val="40000"/>
              </a:spcAft>
            </a:pPr>
            <a:endParaRPr lang="en-US" sz="1100" b="0" smtClean="0">
              <a:solidFill>
                <a:srgbClr val="000000"/>
              </a:solidFill>
              <a:latin typeface="Arial" charset="0"/>
              <a:cs typeface="+mn-cs"/>
            </a:endParaRPr>
          </a:p>
        </p:txBody>
      </p:sp>
      <p:sp>
        <p:nvSpPr>
          <p:cNvPr id="3067915" name="Rectangle 11"/>
          <p:cNvSpPr>
            <a:spLocks noChangeArrowheads="1"/>
          </p:cNvSpPr>
          <p:nvPr/>
        </p:nvSpPr>
        <p:spPr bwMode="auto">
          <a:xfrm flipV="1">
            <a:off x="231775" y="5926138"/>
            <a:ext cx="1114425" cy="36512"/>
          </a:xfrm>
          <a:prstGeom prst="rect">
            <a:avLst/>
          </a:prstGeom>
          <a:gradFill rotWithShape="1">
            <a:gsLst>
              <a:gs pos="0">
                <a:schemeClr val="tx1">
                  <a:gamma/>
                  <a:tint val="30196"/>
                  <a:invGamma/>
                </a:schemeClr>
              </a:gs>
              <a:gs pos="100000">
                <a:schemeClr val="tx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>
              <a:spcBef>
                <a:spcPct val="50000"/>
              </a:spcBef>
              <a:spcAft>
                <a:spcPct val="40000"/>
              </a:spcAft>
            </a:pPr>
            <a:endParaRPr lang="en-US" sz="1100" b="0" smtClean="0">
              <a:solidFill>
                <a:srgbClr val="000000"/>
              </a:solidFill>
              <a:latin typeface="Arial" charset="0"/>
              <a:cs typeface="+mn-cs"/>
            </a:endParaRPr>
          </a:p>
        </p:txBody>
      </p:sp>
      <p:sp>
        <p:nvSpPr>
          <p:cNvPr id="3067916" name="Rectangle 12"/>
          <p:cNvSpPr>
            <a:spLocks noChangeArrowheads="1"/>
          </p:cNvSpPr>
          <p:nvPr/>
        </p:nvSpPr>
        <p:spPr bwMode="auto">
          <a:xfrm>
            <a:off x="1346200" y="1366838"/>
            <a:ext cx="36513" cy="4597400"/>
          </a:xfrm>
          <a:prstGeom prst="rect">
            <a:avLst/>
          </a:prstGeom>
          <a:gradFill rotWithShape="1">
            <a:gsLst>
              <a:gs pos="0">
                <a:schemeClr val="tx1">
                  <a:gamma/>
                  <a:tint val="30196"/>
                  <a:invGamma/>
                </a:schemeClr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>
              <a:spcBef>
                <a:spcPct val="50000"/>
              </a:spcBef>
              <a:spcAft>
                <a:spcPct val="40000"/>
              </a:spcAft>
            </a:pPr>
            <a:endParaRPr lang="en-US" sz="1100" b="0" smtClean="0">
              <a:solidFill>
                <a:srgbClr val="000000"/>
              </a:solidFill>
              <a:latin typeface="Arial" charset="0"/>
              <a:cs typeface="+mn-cs"/>
            </a:endParaRPr>
          </a:p>
        </p:txBody>
      </p:sp>
      <p:sp>
        <p:nvSpPr>
          <p:cNvPr id="3067917" name="Rectangle 13"/>
          <p:cNvSpPr>
            <a:spLocks noChangeArrowheads="1"/>
          </p:cNvSpPr>
          <p:nvPr/>
        </p:nvSpPr>
        <p:spPr bwMode="auto">
          <a:xfrm flipV="1">
            <a:off x="231775" y="1357313"/>
            <a:ext cx="1133475" cy="36512"/>
          </a:xfrm>
          <a:prstGeom prst="rect">
            <a:avLst/>
          </a:prstGeom>
          <a:gradFill rotWithShape="1">
            <a:gsLst>
              <a:gs pos="0">
                <a:schemeClr val="tx1"/>
              </a:gs>
              <a:gs pos="100000">
                <a:schemeClr val="tx1">
                  <a:gamma/>
                  <a:tint val="30196"/>
                  <a:invGamma/>
                </a:schemeClr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>
              <a:spcBef>
                <a:spcPct val="50000"/>
              </a:spcBef>
              <a:spcAft>
                <a:spcPct val="40000"/>
              </a:spcAft>
            </a:pPr>
            <a:endParaRPr lang="en-US" sz="1100" b="0" smtClean="0">
              <a:solidFill>
                <a:srgbClr val="000000"/>
              </a:solidFill>
              <a:latin typeface="Arial" charset="0"/>
              <a:cs typeface="+mn-cs"/>
            </a:endParaRPr>
          </a:p>
        </p:txBody>
      </p:sp>
      <p:pic>
        <p:nvPicPr>
          <p:cNvPr id="3067918" name="Picture 14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075" y="6040438"/>
            <a:ext cx="846138" cy="688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" descr="http://brandsarchive.com/public/files/oge/OGE.jpg"/>
          <p:cNvPicPr>
            <a:picLocks noChangeAspect="1" noChangeArrowheads="1"/>
          </p:cNvPicPr>
          <p:nvPr userDrawn="1"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475" b="33051"/>
          <a:stretch/>
        </p:blipFill>
        <p:spPr bwMode="auto">
          <a:xfrm>
            <a:off x="8078994" y="387510"/>
            <a:ext cx="947531" cy="317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8296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8" r:id="rId1"/>
    <p:sldLayoutId id="2147484009" r:id="rId2"/>
    <p:sldLayoutId id="2147484010" r:id="rId3"/>
    <p:sldLayoutId id="2147484011" r:id="rId4"/>
    <p:sldLayoutId id="2147484012" r:id="rId5"/>
    <p:sldLayoutId id="2147484013" r:id="rId6"/>
    <p:sldLayoutId id="2147484014" r:id="rId7"/>
    <p:sldLayoutId id="2147484015" r:id="rId8"/>
    <p:sldLayoutId id="2147484016" r:id="rId9"/>
    <p:sldLayoutId id="2147484017" r:id="rId10"/>
    <p:sldLayoutId id="2147484018" r:id="rId11"/>
    <p:sldLayoutId id="2147484019" r:id="rId12"/>
    <p:sldLayoutId id="2147484020" r:id="rId13"/>
    <p:sldLayoutId id="2147484021" r:id="rId14"/>
    <p:sldLayoutId id="2147484022" r:id="rId15"/>
    <p:sldLayoutId id="2147484023" r:id="rId16"/>
  </p:sldLayoutIdLst>
  <p:hf hdr="0" ftr="0" dt="0"/>
  <p:txStyles>
    <p:titleStyle>
      <a:lvl1pPr algn="l" rtl="0" fontAlgn="base">
        <a:spcBef>
          <a:spcPct val="0"/>
        </a:spcBef>
        <a:spcAft>
          <a:spcPct val="0"/>
        </a:spcAft>
        <a:defRPr sz="2000" b="1">
          <a:solidFill>
            <a:srgbClr val="9900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2000" b="1">
          <a:solidFill>
            <a:srgbClr val="990000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2000" b="1">
          <a:solidFill>
            <a:srgbClr val="990000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2000" b="1">
          <a:solidFill>
            <a:srgbClr val="990000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2000" b="1">
          <a:solidFill>
            <a:srgbClr val="990000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000" b="1">
          <a:solidFill>
            <a:srgbClr val="990000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000" b="1">
          <a:solidFill>
            <a:srgbClr val="990000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000" b="1">
          <a:solidFill>
            <a:srgbClr val="990000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000" b="1">
          <a:solidFill>
            <a:srgbClr val="990000"/>
          </a:solidFill>
          <a:latin typeface="Arial" charset="0"/>
        </a:defRPr>
      </a:lvl9pPr>
    </p:titleStyle>
    <p:bodyStyle>
      <a:lvl1pPr algn="l" rtl="0" fontAlgn="base">
        <a:spcBef>
          <a:spcPct val="0"/>
        </a:spcBef>
        <a:spcAft>
          <a:spcPct val="40000"/>
        </a:spcAft>
        <a:defRPr sz="1300" b="1">
          <a:solidFill>
            <a:schemeClr val="tx1"/>
          </a:solidFill>
          <a:latin typeface="+mn-lt"/>
          <a:ea typeface="+mn-ea"/>
          <a:cs typeface="+mn-cs"/>
        </a:defRPr>
      </a:lvl1pPr>
      <a:lvl2pPr marL="285750" indent="-284163" algn="l" rtl="0" fontAlgn="base">
        <a:spcBef>
          <a:spcPct val="40000"/>
        </a:spcBef>
        <a:spcAft>
          <a:spcPct val="40000"/>
        </a:spcAft>
        <a:buClr>
          <a:srgbClr val="990000"/>
        </a:buClr>
        <a:buFont typeface="Wingdings" pitchFamily="2" charset="2"/>
        <a:buChar char="Ø"/>
        <a:defRPr sz="1200">
          <a:solidFill>
            <a:schemeClr val="tx1"/>
          </a:solidFill>
          <a:latin typeface="+mn-lt"/>
        </a:defRPr>
      </a:lvl2pPr>
      <a:lvl3pPr marL="571500" indent="-284163" algn="l" rtl="0" fontAlgn="base">
        <a:spcBef>
          <a:spcPct val="40000"/>
        </a:spcBef>
        <a:spcAft>
          <a:spcPct val="40000"/>
        </a:spcAft>
        <a:buClr>
          <a:srgbClr val="990000"/>
        </a:buClr>
        <a:buFont typeface="Wingdings" pitchFamily="2" charset="2"/>
        <a:buChar char="w"/>
        <a:defRPr sz="1200">
          <a:solidFill>
            <a:schemeClr val="tx1"/>
          </a:solidFill>
          <a:latin typeface="+mn-lt"/>
        </a:defRPr>
      </a:lvl3pPr>
      <a:lvl4pPr marL="857250" indent="-284163" algn="l" rtl="0" fontAlgn="base">
        <a:spcBef>
          <a:spcPct val="40000"/>
        </a:spcBef>
        <a:spcAft>
          <a:spcPct val="40000"/>
        </a:spcAft>
        <a:buClr>
          <a:srgbClr val="990000"/>
        </a:buClr>
        <a:buFont typeface="Arial" charset="0"/>
        <a:buChar char="•"/>
        <a:defRPr sz="1200">
          <a:solidFill>
            <a:schemeClr val="tx1"/>
          </a:solidFill>
          <a:latin typeface="+mn-lt"/>
        </a:defRPr>
      </a:lvl4pPr>
      <a:lvl5pPr marL="1136650" indent="-277813" algn="l" rtl="0" fontAlgn="base">
        <a:spcBef>
          <a:spcPct val="40000"/>
        </a:spcBef>
        <a:spcAft>
          <a:spcPct val="40000"/>
        </a:spcAft>
        <a:buClr>
          <a:srgbClr val="990000"/>
        </a:buClr>
        <a:buFont typeface="Times New Roman" pitchFamily="18" charset="0"/>
        <a:buChar char="»"/>
        <a:defRPr sz="1200">
          <a:solidFill>
            <a:schemeClr val="tx1"/>
          </a:solidFill>
          <a:latin typeface="+mn-lt"/>
        </a:defRPr>
      </a:lvl5pPr>
      <a:lvl6pPr marL="1593850" indent="-277813" algn="l" rtl="0" fontAlgn="base">
        <a:spcBef>
          <a:spcPct val="40000"/>
        </a:spcBef>
        <a:spcAft>
          <a:spcPct val="40000"/>
        </a:spcAft>
        <a:buClr>
          <a:srgbClr val="990000"/>
        </a:buClr>
        <a:buFont typeface="Times New Roman" pitchFamily="18" charset="0"/>
        <a:buChar char="»"/>
        <a:defRPr sz="1200">
          <a:solidFill>
            <a:schemeClr val="tx1"/>
          </a:solidFill>
          <a:latin typeface="+mn-lt"/>
        </a:defRPr>
      </a:lvl6pPr>
      <a:lvl7pPr marL="2051050" indent="-277813" algn="l" rtl="0" fontAlgn="base">
        <a:spcBef>
          <a:spcPct val="40000"/>
        </a:spcBef>
        <a:spcAft>
          <a:spcPct val="40000"/>
        </a:spcAft>
        <a:buClr>
          <a:srgbClr val="990000"/>
        </a:buClr>
        <a:buFont typeface="Times New Roman" pitchFamily="18" charset="0"/>
        <a:buChar char="»"/>
        <a:defRPr sz="1200">
          <a:solidFill>
            <a:schemeClr val="tx1"/>
          </a:solidFill>
          <a:latin typeface="+mn-lt"/>
        </a:defRPr>
      </a:lvl7pPr>
      <a:lvl8pPr marL="2508250" indent="-277813" algn="l" rtl="0" fontAlgn="base">
        <a:spcBef>
          <a:spcPct val="40000"/>
        </a:spcBef>
        <a:spcAft>
          <a:spcPct val="40000"/>
        </a:spcAft>
        <a:buClr>
          <a:srgbClr val="990000"/>
        </a:buClr>
        <a:buFont typeface="Times New Roman" pitchFamily="18" charset="0"/>
        <a:buChar char="»"/>
        <a:defRPr sz="1200">
          <a:solidFill>
            <a:schemeClr val="tx1"/>
          </a:solidFill>
          <a:latin typeface="+mn-lt"/>
        </a:defRPr>
      </a:lvl8pPr>
      <a:lvl9pPr marL="2965450" indent="-277813" algn="l" rtl="0" fontAlgn="base">
        <a:spcBef>
          <a:spcPct val="40000"/>
        </a:spcBef>
        <a:spcAft>
          <a:spcPct val="40000"/>
        </a:spcAft>
        <a:buClr>
          <a:srgbClr val="990000"/>
        </a:buClr>
        <a:buFont typeface="Times New Roman" pitchFamily="18" charset="0"/>
        <a:buChar char="»"/>
        <a:defRPr sz="1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002" name="Rectangle 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05625" y="6438900"/>
            <a:ext cx="19462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AEAEA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spcAft>
                <a:spcPct val="0"/>
              </a:spcAft>
              <a:defRPr sz="1000"/>
            </a:lvl1pPr>
          </a:lstStyle>
          <a:p>
            <a:pPr eaLnBrk="0" hangingPunct="0"/>
            <a:r>
              <a:rPr lang="en-US" b="0" smtClean="0">
                <a:solidFill>
                  <a:srgbClr val="000000"/>
                </a:solidFill>
                <a:latin typeface="Arial" charset="0"/>
                <a:cs typeface="+mn-cs"/>
              </a:rPr>
              <a:t>Page </a:t>
            </a:r>
            <a:fld id="{9C5A1102-3F36-4041-92D3-55A4BAB68EF4}" type="slidenum">
              <a:rPr lang="en-US" b="0" smtClean="0">
                <a:solidFill>
                  <a:srgbClr val="000000"/>
                </a:solidFill>
                <a:latin typeface="Arial" charset="0"/>
                <a:cs typeface="+mn-cs"/>
              </a:rPr>
              <a:pPr eaLnBrk="0" hangingPunct="0"/>
              <a:t>‹#›</a:t>
            </a:fld>
            <a:endParaRPr lang="en-US" b="0" smtClean="0">
              <a:solidFill>
                <a:srgbClr val="000000"/>
              </a:solidFill>
              <a:latin typeface="Arial" charset="0"/>
              <a:cs typeface="+mn-cs"/>
            </a:endParaRPr>
          </a:p>
        </p:txBody>
      </p:sp>
      <p:sp>
        <p:nvSpPr>
          <p:cNvPr id="3072003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309563" y="549275"/>
            <a:ext cx="647065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072004" name="Rectangle 4"/>
          <p:cNvSpPr>
            <a:spLocks noChangeArrowheads="1"/>
          </p:cNvSpPr>
          <p:nvPr/>
        </p:nvSpPr>
        <p:spPr bwMode="auto">
          <a:xfrm flipV="1">
            <a:off x="231775" y="509588"/>
            <a:ext cx="7412038" cy="39687"/>
          </a:xfrm>
          <a:prstGeom prst="rect">
            <a:avLst/>
          </a:prstGeom>
          <a:gradFill rotWithShape="1">
            <a:gsLst>
              <a:gs pos="0">
                <a:schemeClr val="tx1"/>
              </a:gs>
              <a:gs pos="100000">
                <a:schemeClr val="tx1">
                  <a:gamma/>
                  <a:tint val="30196"/>
                  <a:invGamma/>
                </a:schemeClr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>
              <a:spcBef>
                <a:spcPct val="50000"/>
              </a:spcBef>
              <a:spcAft>
                <a:spcPct val="40000"/>
              </a:spcAft>
            </a:pPr>
            <a:endParaRPr lang="en-US" sz="1100" b="0" smtClean="0">
              <a:solidFill>
                <a:srgbClr val="000000"/>
              </a:solidFill>
              <a:latin typeface="Arial" charset="0"/>
              <a:cs typeface="+mn-cs"/>
            </a:endParaRPr>
          </a:p>
        </p:txBody>
      </p:sp>
      <p:sp>
        <p:nvSpPr>
          <p:cNvPr id="3072005" name="Rectangle 5"/>
          <p:cNvSpPr>
            <a:spLocks noChangeArrowheads="1"/>
          </p:cNvSpPr>
          <p:nvPr/>
        </p:nvSpPr>
        <p:spPr bwMode="auto">
          <a:xfrm flipV="1">
            <a:off x="193675" y="509588"/>
            <a:ext cx="36513" cy="5448300"/>
          </a:xfrm>
          <a:prstGeom prst="rect">
            <a:avLst/>
          </a:prstGeom>
          <a:gradFill rotWithShape="1">
            <a:gsLst>
              <a:gs pos="0">
                <a:schemeClr val="tx1">
                  <a:gamma/>
                  <a:tint val="30196"/>
                  <a:invGamma/>
                </a:schemeClr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>
              <a:spcBef>
                <a:spcPct val="50000"/>
              </a:spcBef>
              <a:spcAft>
                <a:spcPct val="40000"/>
              </a:spcAft>
            </a:pPr>
            <a:endParaRPr lang="en-US" sz="1100" b="0" smtClean="0">
              <a:solidFill>
                <a:srgbClr val="000000"/>
              </a:solidFill>
              <a:latin typeface="Arial" charset="0"/>
              <a:cs typeface="+mn-cs"/>
            </a:endParaRPr>
          </a:p>
        </p:txBody>
      </p:sp>
      <p:sp>
        <p:nvSpPr>
          <p:cNvPr id="3072006" name="Rectangle 6"/>
          <p:cNvSpPr>
            <a:spLocks noChangeArrowheads="1"/>
          </p:cNvSpPr>
          <p:nvPr/>
        </p:nvSpPr>
        <p:spPr bwMode="auto">
          <a:xfrm flipV="1">
            <a:off x="8988425" y="1106488"/>
            <a:ext cx="36513" cy="5375275"/>
          </a:xfrm>
          <a:prstGeom prst="rect">
            <a:avLst/>
          </a:prstGeom>
          <a:gradFill rotWithShape="1">
            <a:gsLst>
              <a:gs pos="0">
                <a:schemeClr val="tx1"/>
              </a:gs>
              <a:gs pos="100000">
                <a:schemeClr val="tx1">
                  <a:gamma/>
                  <a:tint val="30196"/>
                  <a:invGamma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>
              <a:spcBef>
                <a:spcPct val="50000"/>
              </a:spcBef>
              <a:spcAft>
                <a:spcPct val="40000"/>
              </a:spcAft>
            </a:pPr>
            <a:endParaRPr lang="en-US" sz="1100" b="0" smtClean="0">
              <a:solidFill>
                <a:srgbClr val="000000"/>
              </a:solidFill>
              <a:latin typeface="Arial" charset="0"/>
              <a:cs typeface="+mn-cs"/>
            </a:endParaRPr>
          </a:p>
        </p:txBody>
      </p:sp>
      <p:sp>
        <p:nvSpPr>
          <p:cNvPr id="3072007" name="Rectangle 7"/>
          <p:cNvSpPr>
            <a:spLocks noChangeArrowheads="1"/>
          </p:cNvSpPr>
          <p:nvPr/>
        </p:nvSpPr>
        <p:spPr bwMode="auto">
          <a:xfrm flipV="1">
            <a:off x="1530350" y="6462713"/>
            <a:ext cx="7496175" cy="36512"/>
          </a:xfrm>
          <a:prstGeom prst="rect">
            <a:avLst/>
          </a:prstGeom>
          <a:gradFill rotWithShape="1">
            <a:gsLst>
              <a:gs pos="0">
                <a:schemeClr val="tx1">
                  <a:gamma/>
                  <a:tint val="30196"/>
                  <a:invGamma/>
                </a:schemeClr>
              </a:gs>
              <a:gs pos="100000">
                <a:schemeClr val="tx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>
              <a:spcBef>
                <a:spcPct val="50000"/>
              </a:spcBef>
              <a:spcAft>
                <a:spcPct val="40000"/>
              </a:spcAft>
            </a:pPr>
            <a:endParaRPr lang="en-US" sz="1100" b="0" smtClean="0">
              <a:solidFill>
                <a:srgbClr val="000000"/>
              </a:solidFill>
              <a:latin typeface="Arial" charset="0"/>
              <a:cs typeface="+mn-cs"/>
            </a:endParaRPr>
          </a:p>
        </p:txBody>
      </p:sp>
      <p:pic>
        <p:nvPicPr>
          <p:cNvPr id="3072008" name="Picture 8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075" y="6040438"/>
            <a:ext cx="846138" cy="688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http://brandsarchive.com/public/files/oge/OGE.jpg"/>
          <p:cNvPicPr>
            <a:picLocks noChangeAspect="1" noChangeArrowheads="1"/>
          </p:cNvPicPr>
          <p:nvPr userDrawn="1"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475" b="33051"/>
          <a:stretch/>
        </p:blipFill>
        <p:spPr bwMode="auto">
          <a:xfrm>
            <a:off x="8078994" y="387510"/>
            <a:ext cx="947531" cy="317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68073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5" r:id="rId1"/>
    <p:sldLayoutId id="2147484026" r:id="rId2"/>
    <p:sldLayoutId id="2147484027" r:id="rId3"/>
    <p:sldLayoutId id="2147484028" r:id="rId4"/>
    <p:sldLayoutId id="2147484029" r:id="rId5"/>
    <p:sldLayoutId id="2147484030" r:id="rId6"/>
    <p:sldLayoutId id="2147484031" r:id="rId7"/>
    <p:sldLayoutId id="2147484032" r:id="rId8"/>
    <p:sldLayoutId id="2147484033" r:id="rId9"/>
    <p:sldLayoutId id="2147484034" r:id="rId10"/>
    <p:sldLayoutId id="2147484035" r:id="rId11"/>
    <p:sldLayoutId id="2147484036" r:id="rId12"/>
  </p:sldLayoutIdLst>
  <p:hf hdr="0" ftr="0" dt="0"/>
  <p:txStyles>
    <p:titleStyle>
      <a:lvl1pPr algn="l" rtl="0" fontAlgn="base">
        <a:spcBef>
          <a:spcPct val="0"/>
        </a:spcBef>
        <a:spcAft>
          <a:spcPct val="0"/>
        </a:spcAft>
        <a:defRPr sz="2000" b="1">
          <a:solidFill>
            <a:srgbClr val="9900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2000" b="1">
          <a:solidFill>
            <a:srgbClr val="990000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2000" b="1">
          <a:solidFill>
            <a:srgbClr val="990000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2000" b="1">
          <a:solidFill>
            <a:srgbClr val="990000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2000" b="1">
          <a:solidFill>
            <a:srgbClr val="990000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000" b="1">
          <a:solidFill>
            <a:srgbClr val="990000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000" b="1">
          <a:solidFill>
            <a:srgbClr val="990000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000" b="1">
          <a:solidFill>
            <a:srgbClr val="990000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000" b="1">
          <a:solidFill>
            <a:srgbClr val="990000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.xml"/><Relationship Id="rId6" Type="http://schemas.openxmlformats.org/officeDocument/2006/relationships/image" Target="../media/image6.emf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2.xml"/><Relationship Id="rId6" Type="http://schemas.openxmlformats.org/officeDocument/2006/relationships/image" Target="../media/image9.emf"/><Relationship Id="rId5" Type="http://schemas.openxmlformats.org/officeDocument/2006/relationships/image" Target="../media/image8.emf"/><Relationship Id="rId4" Type="http://schemas.openxmlformats.org/officeDocument/2006/relationships/image" Target="../media/image7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Optimal Capital Structure: Taxes, Bankruptcy Costs and Agency Effects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2400" dirty="0" smtClean="0"/>
              <a:t>Using the Adjusted Present Value Method (APV)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1915200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4242295"/>
            <a:ext cx="4296567" cy="20572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1536" y="1778003"/>
            <a:ext cx="4263231" cy="20412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612" y="1778002"/>
            <a:ext cx="4263232" cy="20412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24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67493" y="609600"/>
            <a:ext cx="7847013" cy="762000"/>
          </a:xfrm>
        </p:spPr>
        <p:txBody>
          <a:bodyPr/>
          <a:lstStyle/>
          <a:p>
            <a:pPr eaLnBrk="1" hangingPunct="1"/>
            <a:r>
              <a:rPr lang="en-US" dirty="0" smtClean="0"/>
              <a:t>Optimizing Firm Value in the Presence of Taxes, Distress Costs and Agency Benefits</a:t>
            </a:r>
          </a:p>
        </p:txBody>
      </p:sp>
      <p:sp>
        <p:nvSpPr>
          <p:cNvPr id="10244" name="Text Box 3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309563" y="6307366"/>
            <a:ext cx="856456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b">
            <a:spAutoFit/>
          </a:bodyPr>
          <a:lstStyle>
            <a:lvl1pPr marL="342900" indent="-342900" eaLnBrk="0" hangingPunct="0">
              <a:tabLst>
                <a:tab pos="3429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3429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3429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3429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3429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429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429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429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429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700" b="0" i="1" dirty="0"/>
              <a:t>Note: Credit Rating estimates are based on a statistical relationship between ratings and market value leverage</a:t>
            </a:r>
            <a:r>
              <a:rPr lang="en-US" sz="700" b="0" i="1" dirty="0" smtClean="0"/>
              <a:t>. Agency benefits assumed to peak at BBB- rating. Default probabilities are taken from Standard &amp; Poor’s</a:t>
            </a:r>
            <a:endParaRPr lang="en-US" sz="700" b="0" dirty="0"/>
          </a:p>
        </p:txBody>
      </p:sp>
      <p:sp>
        <p:nvSpPr>
          <p:cNvPr id="10246" name="Rectangle 5"/>
          <p:cNvSpPr>
            <a:spLocks noChangeArrowheads="1"/>
          </p:cNvSpPr>
          <p:nvPr/>
        </p:nvSpPr>
        <p:spPr bwMode="auto">
          <a:xfrm>
            <a:off x="328612" y="4038600"/>
            <a:ext cx="3862388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Clr>
                <a:srgbClr val="990000"/>
              </a:buClr>
              <a:buSzPct val="120000"/>
              <a:buFont typeface="Wingdings" pitchFamily="2" charset="2"/>
              <a:buChar char="w"/>
            </a:pPr>
            <a:r>
              <a:rPr lang="en-US" sz="1000" dirty="0"/>
              <a:t>Financial theory suggests </a:t>
            </a:r>
            <a:r>
              <a:rPr lang="en-US" sz="1000" dirty="0" smtClean="0"/>
              <a:t>that an </a:t>
            </a:r>
            <a:r>
              <a:rPr lang="en-US" sz="1000" dirty="0"/>
              <a:t>ideal capital structure optimizes the trade off between the net present value of the tax </a:t>
            </a:r>
            <a:r>
              <a:rPr lang="en-US" sz="1000" dirty="0" smtClean="0"/>
              <a:t>shield, agency benefits </a:t>
            </a:r>
            <a:r>
              <a:rPr lang="en-US" sz="1000" dirty="0"/>
              <a:t>and the negative impact of </a:t>
            </a:r>
            <a:r>
              <a:rPr lang="en-US" sz="1000" dirty="0" smtClean="0"/>
              <a:t>distress costs</a:t>
            </a:r>
          </a:p>
          <a:p>
            <a:pPr marL="342900" indent="-342900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Clr>
                <a:srgbClr val="990000"/>
              </a:buClr>
              <a:buSzPct val="120000"/>
              <a:buFont typeface="Wingdings" pitchFamily="2" charset="2"/>
              <a:buChar char="w"/>
            </a:pPr>
            <a:r>
              <a:rPr lang="en-US" sz="1000" dirty="0" smtClean="0"/>
              <a:t>Additional benefits </a:t>
            </a:r>
            <a:r>
              <a:rPr lang="en-US" sz="1000" dirty="0"/>
              <a:t>of </a:t>
            </a:r>
            <a:r>
              <a:rPr lang="en-US" sz="1000" dirty="0" smtClean="0"/>
              <a:t>leverage subsumes improved </a:t>
            </a:r>
            <a:r>
              <a:rPr lang="en-US" sz="1000" dirty="0"/>
              <a:t>managerial performance  and reduction in excessive </a:t>
            </a:r>
            <a:r>
              <a:rPr lang="en-US" sz="1000" dirty="0" smtClean="0"/>
              <a:t>investments, identified in these charts as “agency benefit”</a:t>
            </a:r>
            <a:endParaRPr lang="en-US" sz="1000" dirty="0"/>
          </a:p>
          <a:p>
            <a:pPr marL="342900" indent="-342900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Clr>
                <a:srgbClr val="990000"/>
              </a:buClr>
              <a:buSzPct val="120000"/>
              <a:buFont typeface="Wingdings" pitchFamily="2" charset="2"/>
              <a:buChar char="w"/>
            </a:pPr>
            <a:r>
              <a:rPr lang="en-US" sz="1000" dirty="0" smtClean="0"/>
              <a:t>These graphs abstract from  the various other costs and benefits of debt described in the literature</a:t>
            </a:r>
          </a:p>
          <a:p>
            <a:pPr marL="342900" indent="-342900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Clr>
                <a:srgbClr val="990000"/>
              </a:buClr>
              <a:buSzPct val="120000"/>
              <a:buFont typeface="Wingdings" pitchFamily="2" charset="2"/>
              <a:buChar char="w"/>
            </a:pPr>
            <a:endParaRPr lang="en-US" sz="1000" dirty="0"/>
          </a:p>
        </p:txBody>
      </p:sp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309562" y="1397243"/>
            <a:ext cx="4262438" cy="2682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eaLnBrk="0" hangingPunct="0">
              <a:defRPr/>
            </a:pPr>
            <a:r>
              <a:rPr lang="en-US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cs"/>
              </a:rPr>
              <a:t>Firm Value Assuming 10% Agency Benefit </a:t>
            </a:r>
            <a:endParaRPr lang="en-US" sz="1000" b="1" baseline="30000" dirty="0">
              <a:solidFill>
                <a:schemeClr val="tx1">
                  <a:lumMod val="75000"/>
                  <a:lumOff val="25000"/>
                </a:schemeClr>
              </a:solidFill>
              <a:cs typeface="+mn-cs"/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328612" y="1685374"/>
            <a:ext cx="4262438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Text Box 4"/>
          <p:cNvSpPr txBox="1">
            <a:spLocks noChangeArrowheads="1"/>
          </p:cNvSpPr>
          <p:nvPr/>
        </p:nvSpPr>
        <p:spPr bwMode="auto">
          <a:xfrm>
            <a:off x="4648200" y="1397243"/>
            <a:ext cx="4262438" cy="2682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eaLnBrk="0" hangingPunct="0">
              <a:defRPr/>
            </a:pPr>
            <a:r>
              <a:rPr lang="en-US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cs"/>
              </a:rPr>
              <a:t>Firm Value Assuming 5% Agency Benefit </a:t>
            </a:r>
            <a:endParaRPr lang="en-US" sz="1000" b="1" baseline="30000" dirty="0">
              <a:solidFill>
                <a:schemeClr val="tx1">
                  <a:lumMod val="75000"/>
                  <a:lumOff val="25000"/>
                </a:schemeClr>
              </a:solidFill>
              <a:cs typeface="+mn-cs"/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>
            <a:off x="4667250" y="1685374"/>
            <a:ext cx="4262438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Text Box 4"/>
          <p:cNvSpPr txBox="1">
            <a:spLocks noChangeArrowheads="1"/>
          </p:cNvSpPr>
          <p:nvPr/>
        </p:nvSpPr>
        <p:spPr bwMode="auto">
          <a:xfrm>
            <a:off x="4662486" y="3905406"/>
            <a:ext cx="4262438" cy="2682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eaLnBrk="0" hangingPunct="0">
              <a:defRPr/>
            </a:pPr>
            <a:r>
              <a:rPr lang="en-US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cs"/>
              </a:rPr>
              <a:t>Firm Value Assuming No Agency Benefit </a:t>
            </a:r>
            <a:endParaRPr lang="en-US" sz="1000" b="1" baseline="30000" dirty="0">
              <a:solidFill>
                <a:schemeClr val="tx1">
                  <a:lumMod val="75000"/>
                  <a:lumOff val="25000"/>
                </a:schemeClr>
              </a:solidFill>
              <a:cs typeface="+mn-cs"/>
            </a:endParaRPr>
          </a:p>
        </p:txBody>
      </p:sp>
      <p:cxnSp>
        <p:nvCxnSpPr>
          <p:cNvPr id="20" name="Straight Connector 19"/>
          <p:cNvCxnSpPr/>
          <p:nvPr/>
        </p:nvCxnSpPr>
        <p:spPr>
          <a:xfrm>
            <a:off x="4681536" y="4193537"/>
            <a:ext cx="4262438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49569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2486" y="1778000"/>
            <a:ext cx="4281492" cy="2050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24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09562" y="609600"/>
            <a:ext cx="7847013" cy="762000"/>
          </a:xfrm>
        </p:spPr>
        <p:txBody>
          <a:bodyPr/>
          <a:lstStyle/>
          <a:p>
            <a:pPr eaLnBrk="1" hangingPunct="1"/>
            <a:r>
              <a:rPr lang="en-US" dirty="0" smtClean="0"/>
              <a:t>Optimizing Firm Value in the Presence of Taxes, Distress Costs and Agency Benefits (Cont’d)</a:t>
            </a:r>
          </a:p>
        </p:txBody>
      </p:sp>
      <p:sp>
        <p:nvSpPr>
          <p:cNvPr id="10244" name="Text Box 3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309563" y="6307366"/>
            <a:ext cx="856456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b">
            <a:spAutoFit/>
          </a:bodyPr>
          <a:lstStyle>
            <a:lvl1pPr marL="342900" indent="-342900" eaLnBrk="0" hangingPunct="0">
              <a:tabLst>
                <a:tab pos="3429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3429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3429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3429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3429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429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429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429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429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700" b="0" i="1" dirty="0"/>
              <a:t>Note: Credit Rating estimates are based on a statistical relationship between ratings and market value leverage</a:t>
            </a:r>
            <a:r>
              <a:rPr lang="en-US" sz="700" b="0" i="1" dirty="0" smtClean="0"/>
              <a:t>. Agency benefits assumed to peak at BBB- rating. Default probabilities are taken from Standard &amp; Poor’s</a:t>
            </a:r>
            <a:endParaRPr lang="en-US" sz="700" b="0" dirty="0"/>
          </a:p>
        </p:txBody>
      </p:sp>
      <p:sp>
        <p:nvSpPr>
          <p:cNvPr id="10246" name="Rectangle 5"/>
          <p:cNvSpPr>
            <a:spLocks noChangeArrowheads="1"/>
          </p:cNvSpPr>
          <p:nvPr/>
        </p:nvSpPr>
        <p:spPr bwMode="auto">
          <a:xfrm>
            <a:off x="481012" y="4257675"/>
            <a:ext cx="3557588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Clr>
                <a:srgbClr val="990000"/>
              </a:buClr>
              <a:buSzPct val="120000"/>
              <a:buFont typeface="Wingdings" pitchFamily="2" charset="2"/>
              <a:buChar char="w"/>
            </a:pPr>
            <a:r>
              <a:rPr lang="en-US" sz="1000" dirty="0" smtClean="0"/>
              <a:t>In times of recession, corporate default rates can increase dramatically</a:t>
            </a:r>
          </a:p>
          <a:p>
            <a:pPr marL="342900" indent="-342900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Clr>
                <a:srgbClr val="990000"/>
              </a:buClr>
              <a:buSzPct val="120000"/>
              <a:buFont typeface="Wingdings" pitchFamily="2" charset="2"/>
              <a:buChar char="w"/>
            </a:pPr>
            <a:r>
              <a:rPr lang="en-US" sz="1000" dirty="0" smtClean="0"/>
              <a:t>Adjusting probability of default for recessionary periods moves the optimal leverage point closer to BBB/BBB-, when assuming 60% of firm value as the cost of distress</a:t>
            </a:r>
          </a:p>
          <a:p>
            <a:pPr marL="342900" indent="-342900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Clr>
                <a:srgbClr val="990000"/>
              </a:buClr>
              <a:buSzPct val="120000"/>
              <a:buFont typeface="Wingdings" pitchFamily="2" charset="2"/>
              <a:buChar char="w"/>
            </a:pPr>
            <a:endParaRPr lang="en-US" sz="1000" dirty="0"/>
          </a:p>
        </p:txBody>
      </p:sp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309562" y="1397243"/>
            <a:ext cx="4262438" cy="2682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eaLnBrk="0" hangingPunct="0">
              <a:defRPr/>
            </a:pPr>
            <a:r>
              <a:rPr lang="en-US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cs"/>
              </a:rPr>
              <a:t>Firm Value Assuming 10% Agency Benefit </a:t>
            </a:r>
            <a:endParaRPr lang="en-US" sz="1000" b="1" baseline="30000" dirty="0">
              <a:solidFill>
                <a:schemeClr val="tx1">
                  <a:lumMod val="75000"/>
                  <a:lumOff val="25000"/>
                </a:schemeClr>
              </a:solidFill>
              <a:cs typeface="+mn-cs"/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328612" y="1685374"/>
            <a:ext cx="4262438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Text Box 4"/>
          <p:cNvSpPr txBox="1">
            <a:spLocks noChangeArrowheads="1"/>
          </p:cNvSpPr>
          <p:nvPr/>
        </p:nvSpPr>
        <p:spPr bwMode="auto">
          <a:xfrm>
            <a:off x="4648200" y="1397243"/>
            <a:ext cx="4262438" cy="2682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eaLnBrk="0" hangingPunct="0">
              <a:defRPr/>
            </a:pPr>
            <a:r>
              <a:rPr lang="en-US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cs"/>
              </a:rPr>
              <a:t>Firm Value Assuming 5% Agency Benefit </a:t>
            </a:r>
            <a:endParaRPr lang="en-US" sz="1000" b="1" baseline="30000" dirty="0">
              <a:solidFill>
                <a:schemeClr val="tx1">
                  <a:lumMod val="75000"/>
                  <a:lumOff val="25000"/>
                </a:schemeClr>
              </a:solidFill>
              <a:cs typeface="+mn-cs"/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>
            <a:off x="4667250" y="1685374"/>
            <a:ext cx="4262438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Text Box 4"/>
          <p:cNvSpPr txBox="1">
            <a:spLocks noChangeArrowheads="1"/>
          </p:cNvSpPr>
          <p:nvPr/>
        </p:nvSpPr>
        <p:spPr bwMode="auto">
          <a:xfrm>
            <a:off x="4662486" y="3905406"/>
            <a:ext cx="4262438" cy="2682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eaLnBrk="0" hangingPunct="0">
              <a:defRPr/>
            </a:pPr>
            <a:r>
              <a:rPr lang="en-US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cs"/>
              </a:rPr>
              <a:t>Firm Value Assuming No Agency Benefit </a:t>
            </a:r>
            <a:endParaRPr lang="en-US" sz="1000" b="1" baseline="30000" dirty="0">
              <a:solidFill>
                <a:schemeClr val="tx1">
                  <a:lumMod val="75000"/>
                  <a:lumOff val="25000"/>
                </a:schemeClr>
              </a:solidFill>
              <a:cs typeface="+mn-cs"/>
            </a:endParaRPr>
          </a:p>
        </p:txBody>
      </p:sp>
      <p:cxnSp>
        <p:nvCxnSpPr>
          <p:cNvPr id="20" name="Straight Connector 19"/>
          <p:cNvCxnSpPr/>
          <p:nvPr/>
        </p:nvCxnSpPr>
        <p:spPr>
          <a:xfrm>
            <a:off x="4681536" y="4193537"/>
            <a:ext cx="4262438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4250147"/>
            <a:ext cx="4296567" cy="20572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357" y="1778002"/>
            <a:ext cx="4281487" cy="2049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83298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OP" val="456"/>
  <p:tag name="LEFT" val="54"/>
  <p:tag name="WIDTH" val="612"/>
  <p:tag name="HEIGHT" val="8.375"/>
  <p:tag name="NOTE_TAG" val="NOTE_SLID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OP" val="456"/>
  <p:tag name="LEFT" val="54"/>
  <p:tag name="WIDTH" val="612"/>
  <p:tag name="HEIGHT" val="8.375"/>
  <p:tag name="NOTE_TAG" val="NOTE_SLIDE"/>
</p:tagLst>
</file>

<file path=ppt/theme/theme1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3_Custom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3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US CFD Presentatio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1_US CFD Presentatio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US CFD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US CFD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US CFD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US CFD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US CFD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US CFD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US CFD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4_US CFD Presentatio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4_US CFD Presentatio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4_US CFD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US CFD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US CFD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US CFD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US CFD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US CFD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US CFD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7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7_Custom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7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8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5_Custom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bg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40000"/>
          </a:spcAft>
          <a:buClrTx/>
          <a:buSzTx/>
          <a:buFontTx/>
          <a:buNone/>
          <a:tabLst/>
          <a:defRPr kumimoji="0" lang="en-US" sz="11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bg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40000"/>
          </a:spcAft>
          <a:buClrTx/>
          <a:buSzTx/>
          <a:buFontTx/>
          <a:buNone/>
          <a:tabLst/>
          <a:defRPr kumimoji="0" lang="en-US" sz="11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5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No Log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9_Custom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bg2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107763" dir="2700000" algn="ctr" rotWithShape="0">
                  <a:schemeClr val="bg2">
                    <a:alpha val="50000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40000"/>
          </a:spcAft>
          <a:buClrTx/>
          <a:buSzTx/>
          <a:buFontTx/>
          <a:buNone/>
          <a:tabLst/>
          <a:defRPr kumimoji="0" lang="en-US" sz="1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bg2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107763" dir="2700000" algn="ctr" rotWithShape="0">
                  <a:schemeClr val="bg2">
                    <a:alpha val="50000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40000"/>
          </a:spcAft>
          <a:buClrTx/>
          <a:buSzTx/>
          <a:buFontTx/>
          <a:buNone/>
          <a:tabLst/>
          <a:defRPr kumimoji="0" lang="en-US" sz="1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9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2_US CFD Presentatio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1_US CFD Presentatio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US CFD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US CFD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US CFD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US CFD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US CFD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US CFD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US CFD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1_No Log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9_Custom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bg2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107763" dir="2700000" algn="ctr" rotWithShape="0">
                  <a:schemeClr val="bg2">
                    <a:alpha val="50000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40000"/>
          </a:spcAft>
          <a:buClrTx/>
          <a:buSzTx/>
          <a:buFontTx/>
          <a:buNone/>
          <a:tabLst/>
          <a:defRPr kumimoji="0" lang="en-US" sz="1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bg2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107763" dir="2700000" algn="ctr" rotWithShape="0">
                  <a:schemeClr val="bg2">
                    <a:alpha val="50000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40000"/>
          </a:spcAft>
          <a:buClrTx/>
          <a:buSzTx/>
          <a:buFontTx/>
          <a:buNone/>
          <a:tabLst/>
          <a:defRPr kumimoji="0" lang="en-US" sz="1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9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2_No Log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9_Custom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bg2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107763" dir="2700000" algn="ctr" rotWithShape="0">
                  <a:schemeClr val="bg2">
                    <a:alpha val="50000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40000"/>
          </a:spcAft>
          <a:buClrTx/>
          <a:buSzTx/>
          <a:buFontTx/>
          <a:buNone/>
          <a:tabLst/>
          <a:defRPr kumimoji="0" lang="en-US" sz="1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bg2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107763" dir="2700000" algn="ctr" rotWithShape="0">
                  <a:schemeClr val="bg2">
                    <a:alpha val="50000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40000"/>
          </a:spcAft>
          <a:buClrTx/>
          <a:buSzTx/>
          <a:buFontTx/>
          <a:buNone/>
          <a:tabLst/>
          <a:defRPr kumimoji="0" lang="en-US" sz="1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9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3_US CFD Presentation">
  <a:themeElements>
    <a:clrScheme name="1_US CFD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US CFD Presentatio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bg2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107763" dir="2700000" algn="ctr" rotWithShape="0">
                  <a:schemeClr val="bg2">
                    <a:alpha val="50000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40000"/>
          </a:spcAft>
          <a:buClrTx/>
          <a:buSzTx/>
          <a:buFontTx/>
          <a:buNone/>
          <a:tabLst/>
          <a:defRPr kumimoji="0" lang="en-US" sz="11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bg2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107763" dir="2700000" algn="ctr" rotWithShape="0">
                  <a:schemeClr val="bg2">
                    <a:alpha val="50000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40000"/>
          </a:spcAft>
          <a:buClrTx/>
          <a:buSzTx/>
          <a:buFontTx/>
          <a:buNone/>
          <a:tabLst/>
          <a:defRPr kumimoji="0" lang="en-US" sz="11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US CFD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US CFD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US CFD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US CFD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US CFD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US CFD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US CFD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4_Custom Design">
  <a:themeElements>
    <a:clrScheme name="3_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3_Custom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bg2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107763" dir="2700000" algn="ctr" rotWithShape="0">
                  <a:schemeClr val="bg2">
                    <a:alpha val="50000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40000"/>
          </a:spcAft>
          <a:buClrTx/>
          <a:buSzTx/>
          <a:buFontTx/>
          <a:buNone/>
          <a:tabLst/>
          <a:defRPr kumimoji="0" lang="en-US" sz="11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bg2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107763" dir="2700000" algn="ctr" rotWithShape="0">
                  <a:schemeClr val="bg2">
                    <a:alpha val="50000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40000"/>
          </a:spcAft>
          <a:buClrTx/>
          <a:buSzTx/>
          <a:buFontTx/>
          <a:buNone/>
          <a:tabLst/>
          <a:defRPr kumimoji="0" lang="en-US" sz="11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3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5_US CFD Presentation">
  <a:themeElements>
    <a:clrScheme name="1_US CFD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US CFD Presentatio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bg2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107763" dir="2700000" algn="ctr" rotWithShape="0">
                  <a:schemeClr val="bg2">
                    <a:alpha val="50000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40000"/>
          </a:spcAft>
          <a:buClrTx/>
          <a:buSzTx/>
          <a:buFontTx/>
          <a:buNone/>
          <a:tabLst/>
          <a:defRPr kumimoji="0" lang="en-US" sz="11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bg2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107763" dir="2700000" algn="ctr" rotWithShape="0">
                  <a:schemeClr val="bg2">
                    <a:alpha val="50000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40000"/>
          </a:spcAft>
          <a:buClrTx/>
          <a:buSzTx/>
          <a:buFontTx/>
          <a:buNone/>
          <a:tabLst/>
          <a:defRPr kumimoji="0" lang="en-US" sz="11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US CFD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US CFD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US CFD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US CFD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US CFD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US CFD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US CFD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5_Custom Design">
  <a:themeElements>
    <a:clrScheme name="3_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3_Custom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bg2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107763" dir="2700000" algn="ctr" rotWithShape="0">
                  <a:schemeClr val="bg2">
                    <a:alpha val="50000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40000"/>
          </a:spcAft>
          <a:buClrTx/>
          <a:buSzTx/>
          <a:buFontTx/>
          <a:buNone/>
          <a:tabLst/>
          <a:defRPr kumimoji="0" lang="en-US" sz="11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bg2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107763" dir="2700000" algn="ctr" rotWithShape="0">
                  <a:schemeClr val="bg2">
                    <a:alpha val="50000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40000"/>
          </a:spcAft>
          <a:buClrTx/>
          <a:buSzTx/>
          <a:buFontTx/>
          <a:buNone/>
          <a:tabLst/>
          <a:defRPr kumimoji="0" lang="en-US" sz="11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3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66240</TotalTime>
  <Words>270</Words>
  <Application>Microsoft Office PowerPoint</Application>
  <PresentationFormat>On-screen Show (4:3)</PresentationFormat>
  <Paragraphs>17</Paragraphs>
  <Slides>3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13</vt:i4>
      </vt:variant>
      <vt:variant>
        <vt:lpstr>Slide Titles</vt:lpstr>
      </vt:variant>
      <vt:variant>
        <vt:i4>3</vt:i4>
      </vt:variant>
    </vt:vector>
  </HeadingPairs>
  <TitlesOfParts>
    <vt:vector size="16" baseType="lpstr">
      <vt:lpstr>3_Custom Design</vt:lpstr>
      <vt:lpstr>1_US CFD Presentation</vt:lpstr>
      <vt:lpstr>4_US CFD Presentation</vt:lpstr>
      <vt:lpstr>7_Custom Design</vt:lpstr>
      <vt:lpstr>8_Custom Design</vt:lpstr>
      <vt:lpstr>No Logo</vt:lpstr>
      <vt:lpstr>2_US CFD Presentation</vt:lpstr>
      <vt:lpstr>1_No Logo</vt:lpstr>
      <vt:lpstr>2_No Logo</vt:lpstr>
      <vt:lpstr>3_US CFD Presentation</vt:lpstr>
      <vt:lpstr>4_Custom Design</vt:lpstr>
      <vt:lpstr>5_US CFD Presentation</vt:lpstr>
      <vt:lpstr>5_Custom Design</vt:lpstr>
      <vt:lpstr>Optimal Capital Structure: Taxes, Bankruptcy Costs and Agency Effects</vt:lpstr>
      <vt:lpstr>Optimizing Firm Value in the Presence of Taxes, Distress Costs and Agency Benefits</vt:lpstr>
      <vt:lpstr>Optimizing Firm Value in the Presence of Taxes, Distress Costs and Agency Benefits (Cont’d)</vt:lpstr>
    </vt:vector>
  </TitlesOfParts>
  <Company>Ramirez &amp; Co.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Debt Capital Markets Book</dc:title>
  <dc:creator>aleleko</dc:creator>
  <cp:lastModifiedBy>Windows User</cp:lastModifiedBy>
  <cp:revision>1703</cp:revision>
  <cp:lastPrinted>2013-06-17T15:45:02Z</cp:lastPrinted>
  <dcterms:created xsi:type="dcterms:W3CDTF">2010-09-16T18:13:10Z</dcterms:created>
  <dcterms:modified xsi:type="dcterms:W3CDTF">2013-10-21T16:48:45Z</dcterms:modified>
</cp:coreProperties>
</file>